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9" r:id="rId3"/>
    <p:sldId id="989" r:id="rId4"/>
    <p:sldId id="990" r:id="rId5"/>
    <p:sldId id="991" r:id="rId6"/>
    <p:sldId id="937" r:id="rId7"/>
    <p:sldId id="297" r:id="rId8"/>
    <p:sldId id="298" r:id="rId9"/>
    <p:sldId id="919" r:id="rId10"/>
    <p:sldId id="920" r:id="rId11"/>
    <p:sldId id="926" r:id="rId12"/>
    <p:sldId id="334" r:id="rId13"/>
    <p:sldId id="992" r:id="rId14"/>
    <p:sldId id="993" r:id="rId15"/>
    <p:sldId id="904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E8B1032C-EA38-4F05-BA0D-38AFFFC7BED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70AD47"/>
          </a:solidFill>
        </a:fill>
      </a:tcStyle>
    </a:band1H>
    <a:band1V>
      <a:tcStyle>
        <a:tcBdr/>
        <a:fill>
          <a:solidFill>
            <a:srgbClr val="70AD4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8FB837D-C827-4EFA-A057-4D05807E0F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wholeTbl>
    <a:band1H>
      <a:tcStyle>
        <a:tcBdr/>
        <a:fill>
          <a:solidFill>
            <a:srgbClr val="70AD47"/>
          </a:solidFill>
        </a:fill>
      </a:tcStyle>
    </a:band1H>
    <a:band2H>
      <a:tcStyle>
        <a:tcBdr/>
        <a:fill>
          <a:solidFill>
            <a:srgbClr val="70AD47"/>
          </a:solidFill>
        </a:fill>
      </a:tcStyle>
    </a:band2H>
    <a:band1V>
      <a:tcStyle>
        <a:tcBdr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band1V>
    <a:band2V>
      <a:tcStyle>
        <a:tcBdr/>
        <a:fill>
          <a:solidFill>
            <a:srgbClr val="70AD47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17292A2E-F333-43FB-9621-5CBBE7FDCDCB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Row>
  </a:tblStyle>
  <a:tblStyle styleId="{35758FB7-9AC5-4552-8A53-C91805E547F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wholeTbl>
    <a:band1H>
      <a:tcStyle>
        <a:tcBdr/>
        <a:fill>
          <a:solidFill>
            <a:srgbClr val="5B9BD5"/>
          </a:solidFill>
        </a:fill>
      </a:tcStyle>
    </a:band1H>
    <a:band2H>
      <a:tcStyle>
        <a:tcBdr/>
        <a:fill>
          <a:solidFill>
            <a:srgbClr val="5B9BD5"/>
          </a:solidFill>
        </a:fill>
      </a:tcStyle>
    </a:band2H>
    <a:band1V>
      <a:tcStyle>
        <a:tcBdr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band1V>
    <a:band2V>
      <a:tcStyle>
        <a:tcBdr/>
        <a:fill>
          <a:solidFill>
            <a:srgbClr val="5B9BD5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E269D01E-BC32-4049-B463-5C60D7B0CCD2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FFE2BC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E2BC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FE2BC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E2BC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FFC000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FFC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85BE263C-DBD7-4A20-BB59-AAB30ACAA65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7D3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306799F8-075E-4A3A-A7F6-7FBC6576F1A4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A5A5A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A5A5A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68F767-8CE6-80C2-27F9-0A845BAC8D9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66733" cy="469782"/>
          </a:xfrm>
          <a:prstGeom prst="rect">
            <a:avLst/>
          </a:prstGeom>
          <a:noFill/>
          <a:ln>
            <a:noFill/>
          </a:ln>
        </p:spPr>
        <p:txBody>
          <a:bodyPr vert="horz" wrap="square" lIns="93936" tIns="46963" rIns="93936" bIns="46963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B2E02-858B-704B-DC72-F98D042B766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08702" y="0"/>
            <a:ext cx="3066733" cy="469782"/>
          </a:xfrm>
          <a:prstGeom prst="rect">
            <a:avLst/>
          </a:prstGeom>
          <a:noFill/>
          <a:ln>
            <a:noFill/>
          </a:ln>
        </p:spPr>
        <p:txBody>
          <a:bodyPr vert="horz" wrap="square" lIns="93936" tIns="46963" rIns="93936" bIns="46963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2E3C3AC-5118-4962-A5CD-6FBCE5880A6E}" type="datetime1">
              <a:rPr lang="en-US"/>
              <a:pPr lvl="0"/>
              <a:t>5/5/2026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03735C-337E-C507-C8BB-5058C27625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8667" y="1169983"/>
            <a:ext cx="5619746" cy="316071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3E41A5-A15B-2D68-8699-62C7CBB8A37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7709" y="4505980"/>
            <a:ext cx="5661663" cy="3686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3936" tIns="46963" rIns="93936" bIns="46963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98F5-516C-6C7D-7E0B-5414FB4E47C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93298"/>
            <a:ext cx="3066733" cy="469782"/>
          </a:xfrm>
          <a:prstGeom prst="rect">
            <a:avLst/>
          </a:prstGeom>
          <a:noFill/>
          <a:ln>
            <a:noFill/>
          </a:ln>
        </p:spPr>
        <p:txBody>
          <a:bodyPr vert="horz" wrap="square" lIns="93936" tIns="46963" rIns="93936" bIns="46963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5520F-B7E2-4084-969B-A33FC06E13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08702" y="8893298"/>
            <a:ext cx="3066733" cy="469782"/>
          </a:xfrm>
          <a:prstGeom prst="rect">
            <a:avLst/>
          </a:prstGeom>
          <a:noFill/>
          <a:ln>
            <a:noFill/>
          </a:ln>
        </p:spPr>
        <p:txBody>
          <a:bodyPr vert="horz" wrap="square" lIns="93936" tIns="46963" rIns="93936" bIns="46963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B466877-327E-43ED-84B8-A35E21E977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71FA4-CC3F-85ED-98ED-A94B9FB35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84327-6A4B-02D8-0E9C-7EB2127CE8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C0EFC-8E80-D15B-40B1-D1B48F6126E9}"/>
              </a:ext>
            </a:extLst>
          </p:cNvPr>
          <p:cNvSpPr txBox="1"/>
          <p:nvPr/>
        </p:nvSpPr>
        <p:spPr>
          <a:xfrm>
            <a:off x="4008702" y="8893298"/>
            <a:ext cx="3066733" cy="4697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936" tIns="46963" rIns="93936" bIns="46963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39D48C-2D55-48C5-B1A5-69C23A2052F3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52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F289755-83DE-BD5E-8E04-09CAE609830A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52461">
                  <a:alpha val="20000"/>
                </a:srgbClr>
              </a:gs>
              <a:gs pos="100000">
                <a:srgbClr val="052461">
                  <a:alpha val="80000"/>
                </a:srgbClr>
              </a:gs>
            </a:gsLst>
            <a:lin ang="4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rPr>
              <a:t>              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73D6A5-74E0-242D-603B-EB554A6AC7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723388" y="6407923"/>
            <a:ext cx="4114800" cy="365129"/>
          </a:xfrm>
        </p:spPr>
        <p:txBody>
          <a:bodyPr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D00626-B4CA-0A2F-D442-D1EE860F06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BE889D5-473A-4EFC-87A8-B19F8BDABDE9}" type="slidenum">
              <a:t>‹#›</a:t>
            </a:fld>
            <a:endParaRPr lang="en-US"/>
          </a:p>
        </p:txBody>
      </p:sp>
      <p:pic>
        <p:nvPicPr>
          <p:cNvPr id="5" name="Graphic 31">
            <a:extLst>
              <a:ext uri="{FF2B5EF4-FFF2-40B4-BE49-F238E27FC236}">
                <a16:creationId xmlns:a16="http://schemas.microsoft.com/office/drawing/2014/main" id="{E4A6DF91-EB50-DD86-BF62-459F449CEE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34221" y="1902354"/>
            <a:ext cx="3462339" cy="34623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32">
            <a:extLst>
              <a:ext uri="{FF2B5EF4-FFF2-40B4-BE49-F238E27FC236}">
                <a16:creationId xmlns:a16="http://schemas.microsoft.com/office/drawing/2014/main" id="{6A8808F6-BC1D-49C6-E55F-D38E283EEB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51912" y="2440277"/>
            <a:ext cx="2053065" cy="20530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36804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5954BB1-4733-24B8-C1F1-CA99030F3F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D4E137F-4905-E4B7-3C9F-58D2E23950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7DD2FC-6CE6-4F95-B1BE-1A8AA6933E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6FCAE6-CCE5-0E1D-D59E-C3B210F620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F0F366-2C38-43DB-9B67-6399B66F90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3D1E1E-6E51-6F33-A703-609A8D23E2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1E1CFA9-7578-2B6F-F175-6B9BE69546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941FC77-0F11-1F64-42AC-618FC2FEB9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C030EC1-C13D-45CD-D1DF-475BC42A8A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9678D-DCDB-4573-BCA0-56DBB4BC3B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04B9407-BF50-280A-8B49-35B83B061CA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41473C5-A78E-9C53-2534-F0A4D461F2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F406779-FA58-8F06-3DE7-689F6EAE83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B058D1E-17C8-B1C7-C90C-02172F7CDA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96F389-0753-4C5D-A23E-D5B28D775C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3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B2C1C080-F9FC-59A0-F81E-F9427594DE3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00C075-19F0-A3B8-C5AD-ADDFA27B4E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99EF75-D244-1E9C-57DE-D17EF7BD34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CB860E-89D5-433F-A9DD-1F7EB8359F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4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77ED87DF-4322-53F9-D9FA-76611F0919F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21A6A7-4E59-F51C-8F30-FC3CEDFAB2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BFEEF0-C497-2BE8-0F9E-53C701CE6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CF21A-8570-42FE-9521-7A690D1C11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omparison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4A1817-9339-4A20-54D4-130F194BE1B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51018" y="1526298"/>
            <a:ext cx="1138190" cy="439954"/>
          </a:xfrm>
        </p:spPr>
        <p:txBody>
          <a:bodyPr anchor="ctr" anchorCtr="1"/>
          <a:lstStyle>
            <a:lvl1pPr marL="0" indent="0" algn="ctr">
              <a:buNone/>
              <a:defRPr sz="1600" b="1">
                <a:latin typeface="Poppins SemiBold" pitchFamily="2"/>
                <a:cs typeface="Poppins SemiBold" pitchFamily="2"/>
              </a:defRPr>
            </a:lvl1pPr>
          </a:lstStyle>
          <a:p>
            <a:pPr lvl="0"/>
            <a:r>
              <a:rPr lang="en-US"/>
              <a:t>Basic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B9C3-C67A-4F93-A769-EC8FBE37204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45033" y="1526298"/>
            <a:ext cx="1138190" cy="439954"/>
          </a:xfrm>
        </p:spPr>
        <p:txBody>
          <a:bodyPr anchor="ctr" anchorCtr="1"/>
          <a:lstStyle>
            <a:lvl1pPr marL="0" indent="0" algn="ctr">
              <a:buNone/>
              <a:defRPr sz="1600" b="1">
                <a:latin typeface="Poppins SemiBold" pitchFamily="2"/>
                <a:cs typeface="Poppins SemiBold" pitchFamily="2"/>
              </a:defRPr>
            </a:lvl1pPr>
          </a:lstStyle>
          <a:p>
            <a:pPr lvl="0"/>
            <a:r>
              <a:rPr lang="en-US"/>
              <a:t>Pro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0A3AD0-7684-AC85-B132-F594ACF3F0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78602" y="2245254"/>
            <a:ext cx="5115208" cy="4612736"/>
          </a:xfrm>
        </p:spPr>
        <p:txBody>
          <a:bodyPr anchor="ctr" anchorCtr="1"/>
          <a:lstStyle>
            <a:lvl1pPr marL="0" indent="0" algn="ctr">
              <a:buNone/>
              <a:defRPr sz="1600">
                <a:solidFill>
                  <a:srgbClr val="7F92F1"/>
                </a:solidFill>
              </a:defRPr>
            </a:lvl1pPr>
          </a:lstStyle>
          <a:p>
            <a:pPr lvl="0"/>
            <a:r>
              <a:rPr lang="en-US"/>
              <a:t>Picture goes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17D1B4-AFEB-4A9E-8BC3-A224BE4218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56524" y="2252798"/>
            <a:ext cx="5115208" cy="4612736"/>
          </a:xfrm>
        </p:spPr>
        <p:txBody>
          <a:bodyPr anchor="ctr" anchorCtr="1"/>
          <a:lstStyle>
            <a:lvl1pPr marL="0" indent="0" algn="ctr">
              <a:buNone/>
              <a:defRPr sz="1600">
                <a:solidFill>
                  <a:srgbClr val="7F92F1"/>
                </a:solidFill>
              </a:defRPr>
            </a:lvl1pPr>
          </a:lstStyle>
          <a:p>
            <a:pPr lvl="0"/>
            <a:r>
              <a:rPr lang="en-US"/>
              <a:t>Picture goes here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0A3612B-1EE0-D8B3-80B4-D947AB9A2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1502886" y="6492870"/>
            <a:ext cx="689110" cy="365129"/>
          </a:xfrm>
        </p:spPr>
        <p:txBody>
          <a:bodyPr anchorCtr="1"/>
          <a:lstStyle>
            <a:lvl1pPr algn="ctr">
              <a:defRPr sz="1200">
                <a:solidFill>
                  <a:srgbClr val="FFFFFF"/>
                </a:solidFill>
                <a:latin typeface="Inter" pitchFamily="2"/>
                <a:ea typeface="Inter" pitchFamily="2"/>
              </a:defRPr>
            </a:lvl1pPr>
          </a:lstStyle>
          <a:p>
            <a:pPr lvl="0"/>
            <a:fld id="{21265CC7-44E9-489C-B6DE-CF143FDF8F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d Content Slide Dar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1C9C46D-C70F-61E7-F1F4-86D746494C4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64138" y="0"/>
            <a:ext cx="7027858" cy="6858000"/>
          </a:xfrm>
        </p:spPr>
        <p:txBody>
          <a:bodyPr anchor="ctr" anchorCtr="1"/>
          <a:lstStyle>
            <a:lvl1pPr marL="0" indent="0" algn="ctr">
              <a:buNone/>
              <a:defRPr sz="1600">
                <a:solidFill>
                  <a:srgbClr val="7F92F1"/>
                </a:solidFill>
              </a:defRPr>
            </a:lvl1pPr>
          </a:lstStyle>
          <a:p>
            <a:pPr lvl="0"/>
            <a:r>
              <a:rPr lang="en-US"/>
              <a:t>Picture goes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16B8E5E-B652-AD15-C4AD-E2F41704DE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6492870"/>
            <a:ext cx="689110" cy="365129"/>
          </a:xfrm>
        </p:spPr>
        <p:txBody>
          <a:bodyPr anchorCtr="1"/>
          <a:lstStyle>
            <a:lvl1pPr algn="ctr">
              <a:defRPr sz="1200">
                <a:solidFill>
                  <a:srgbClr val="FFFFFF"/>
                </a:solidFill>
                <a:latin typeface="Inter" pitchFamily="2"/>
                <a:ea typeface="Inter" pitchFamily="2"/>
              </a:defRPr>
            </a:lvl1pPr>
          </a:lstStyle>
          <a:p>
            <a:pPr lvl="0"/>
            <a:fld id="{66078C67-12AF-42A6-A121-FF83E3520E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6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8E407D48-D519-222B-90BF-E07F54B287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7463" y="5802709"/>
            <a:ext cx="3217069" cy="311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7058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52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7861C9B-9EAD-1028-A62E-57E3F93E83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1257" y="1545454"/>
            <a:ext cx="10515600" cy="30265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BFA612-E59F-FD88-26EA-2C3441379B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723388" y="6407923"/>
            <a:ext cx="4114800" cy="365129"/>
          </a:xfrm>
        </p:spPr>
        <p:txBody>
          <a:bodyPr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933B71-8698-CE99-67E9-77CBEE4ECA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BBB3622-E0F3-4709-A9EF-C0AAF08DF9CD}" type="slidenum">
              <a:t>‹#›</a:t>
            </a:fld>
            <a:endParaRPr lang="en-US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900A6243-C993-5CBA-B274-F9D08582BC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23334" y="307704"/>
            <a:ext cx="594661" cy="59109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7047B8A7-0349-FEC0-80BD-614CF18BE331}"/>
              </a:ext>
            </a:extLst>
          </p:cNvPr>
          <p:cNvGrpSpPr/>
          <p:nvPr/>
        </p:nvGrpSpPr>
        <p:grpSpPr>
          <a:xfrm>
            <a:off x="6736906" y="1324773"/>
            <a:ext cx="4545957" cy="4657176"/>
            <a:chOff x="6736906" y="1324773"/>
            <a:chExt cx="4545957" cy="4657176"/>
          </a:xfrm>
        </p:grpSpPr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41DD128E-9AC4-4E58-AD44-F7AFB2E8246A}"/>
                </a:ext>
              </a:extLst>
            </p:cNvPr>
            <p:cNvSpPr/>
            <p:nvPr/>
          </p:nvSpPr>
          <p:spPr>
            <a:xfrm flipH="1">
              <a:off x="10453960" y="1324773"/>
              <a:ext cx="828903" cy="82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E1E6FD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8" name="Graphic 24">
              <a:extLst>
                <a:ext uri="{FF2B5EF4-FFF2-40B4-BE49-F238E27FC236}">
                  <a16:creationId xmlns:a16="http://schemas.microsoft.com/office/drawing/2014/main" id="{D6F23773-87A7-B109-16D4-2FBA3301C63D}"/>
                </a:ext>
              </a:extLst>
            </p:cNvPr>
            <p:cNvSpPr/>
            <p:nvPr/>
          </p:nvSpPr>
          <p:spPr>
            <a:xfrm flipH="1">
              <a:off x="8888772" y="1540544"/>
              <a:ext cx="2169569" cy="216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E1E6FD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9" name="Graphic 24">
              <a:extLst>
                <a:ext uri="{FF2B5EF4-FFF2-40B4-BE49-F238E27FC236}">
                  <a16:creationId xmlns:a16="http://schemas.microsoft.com/office/drawing/2014/main" id="{84CDD654-5028-AD02-8FF1-291704E1BB32}"/>
                </a:ext>
              </a:extLst>
            </p:cNvPr>
            <p:cNvSpPr/>
            <p:nvPr/>
          </p:nvSpPr>
          <p:spPr>
            <a:xfrm>
              <a:off x="7296509" y="2429771"/>
              <a:ext cx="2885718" cy="2885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E1E6FD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0" name="Graphic 24">
              <a:extLst>
                <a:ext uri="{FF2B5EF4-FFF2-40B4-BE49-F238E27FC236}">
                  <a16:creationId xmlns:a16="http://schemas.microsoft.com/office/drawing/2014/main" id="{EACFDA19-3BB6-EFDA-B536-1161C6B27BAD}"/>
                </a:ext>
              </a:extLst>
            </p:cNvPr>
            <p:cNvSpPr/>
            <p:nvPr/>
          </p:nvSpPr>
          <p:spPr>
            <a:xfrm flipH="1">
              <a:off x="9113056" y="4226603"/>
              <a:ext cx="1755346" cy="1755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E1E6FD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1" name="Graphic 24">
              <a:extLst>
                <a:ext uri="{FF2B5EF4-FFF2-40B4-BE49-F238E27FC236}">
                  <a16:creationId xmlns:a16="http://schemas.microsoft.com/office/drawing/2014/main" id="{F36ED2CB-FB37-041D-EED8-9A98C63F5121}"/>
                </a:ext>
              </a:extLst>
            </p:cNvPr>
            <p:cNvSpPr/>
            <p:nvPr/>
          </p:nvSpPr>
          <p:spPr>
            <a:xfrm>
              <a:off x="6826407" y="1598608"/>
              <a:ext cx="1671047" cy="1671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E1E6FD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40F5C997-9B94-FABA-38BA-3394FFE009EC}"/>
                </a:ext>
              </a:extLst>
            </p:cNvPr>
            <p:cNvSpPr/>
            <p:nvPr/>
          </p:nvSpPr>
          <p:spPr>
            <a:xfrm flipH="1">
              <a:off x="6736906" y="3567842"/>
              <a:ext cx="828903" cy="82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E1E6FD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1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4">
            <a:extLst>
              <a:ext uri="{FF2B5EF4-FFF2-40B4-BE49-F238E27FC236}">
                <a16:creationId xmlns:a16="http://schemas.microsoft.com/office/drawing/2014/main" id="{9203DE28-B8B6-93D5-75A1-C90F5010DF03}"/>
              </a:ext>
            </a:extLst>
          </p:cNvPr>
          <p:cNvSpPr/>
          <p:nvPr/>
        </p:nvSpPr>
        <p:spPr>
          <a:xfrm flipH="1">
            <a:off x="8390763" y="665884"/>
            <a:ext cx="2704621" cy="27046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3" name="Graphic 24">
            <a:extLst>
              <a:ext uri="{FF2B5EF4-FFF2-40B4-BE49-F238E27FC236}">
                <a16:creationId xmlns:a16="http://schemas.microsoft.com/office/drawing/2014/main" id="{01767D69-E77E-0362-14C3-B302D1768D8D}"/>
              </a:ext>
            </a:extLst>
          </p:cNvPr>
          <p:cNvSpPr/>
          <p:nvPr/>
        </p:nvSpPr>
        <p:spPr>
          <a:xfrm>
            <a:off x="6258080" y="1626662"/>
            <a:ext cx="3892865" cy="3892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4" name="Graphic 24">
            <a:extLst>
              <a:ext uri="{FF2B5EF4-FFF2-40B4-BE49-F238E27FC236}">
                <a16:creationId xmlns:a16="http://schemas.microsoft.com/office/drawing/2014/main" id="{6283CA06-59C4-69B2-5CE9-9D58968A8701}"/>
              </a:ext>
            </a:extLst>
          </p:cNvPr>
          <p:cNvSpPr/>
          <p:nvPr/>
        </p:nvSpPr>
        <p:spPr>
          <a:xfrm flipH="1">
            <a:off x="8670368" y="4014380"/>
            <a:ext cx="2188250" cy="2188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25B9B0B5-7B18-4E9E-ACF6-40E9B7EAAA08}"/>
              </a:ext>
            </a:extLst>
          </p:cNvPr>
          <p:cNvSpPr/>
          <p:nvPr/>
        </p:nvSpPr>
        <p:spPr>
          <a:xfrm>
            <a:off x="5819771" y="738268"/>
            <a:ext cx="2083158" cy="20831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1B93E258-2CDD-B121-CBFA-E4213093D263}"/>
              </a:ext>
            </a:extLst>
          </p:cNvPr>
          <p:cNvSpPr/>
          <p:nvPr/>
        </p:nvSpPr>
        <p:spPr>
          <a:xfrm flipH="1">
            <a:off x="2957215" y="3767510"/>
            <a:ext cx="2704621" cy="27046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FC69AB18-B05B-B2A0-F0B8-9FE0EDFA3447}"/>
              </a:ext>
            </a:extLst>
          </p:cNvPr>
          <p:cNvSpPr/>
          <p:nvPr/>
        </p:nvSpPr>
        <p:spPr>
          <a:xfrm>
            <a:off x="1649842" y="2972805"/>
            <a:ext cx="2083158" cy="20831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AA78AF75-4711-7BA7-9C79-4CB2E33AA8AB}"/>
              </a:ext>
            </a:extLst>
          </p:cNvPr>
          <p:cNvSpPr/>
          <p:nvPr/>
        </p:nvSpPr>
        <p:spPr>
          <a:xfrm flipH="1">
            <a:off x="2041050" y="385876"/>
            <a:ext cx="3276121" cy="32761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2B1885F8-F8D9-123E-EA53-AE09C7699E1B}"/>
              </a:ext>
            </a:extLst>
          </p:cNvPr>
          <p:cNvSpPr/>
          <p:nvPr/>
        </p:nvSpPr>
        <p:spPr>
          <a:xfrm flipH="1">
            <a:off x="5708206" y="3193157"/>
            <a:ext cx="1033317" cy="10333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945"/>
              <a:gd name="f7" fmla="val 371394"/>
              <a:gd name="f8" fmla="val 1389629"/>
              <a:gd name="f9" fmla="val 481234"/>
              <a:gd name="f10" fmla="val 1453419"/>
              <a:gd name="f11" fmla="val 608815"/>
              <a:gd name="f12" fmla="val 1489946"/>
              <a:gd name="f13" fmla="val 745005"/>
              <a:gd name="f14" fmla="val 1156448"/>
              <a:gd name="f15" fmla="val 1156383"/>
              <a:gd name="f16" fmla="val 333628"/>
              <a:gd name="f17" fmla="val 744940"/>
              <a:gd name="f18" fmla="val 333498"/>
              <a:gd name="f19" fmla="val 333563"/>
              <a:gd name="f20" fmla="val 920919"/>
              <a:gd name="f21" fmla="val 60986"/>
              <a:gd name="f22" fmla="val 1082613"/>
              <a:gd name="f23" fmla="val 163064"/>
              <a:gd name="f24" fmla="val 1210128"/>
              <a:gd name="f25" fmla="val 24460"/>
              <a:gd name="f26" fmla="val 1478466"/>
              <a:gd name="f27" fmla="+- 0 0 -90"/>
              <a:gd name="f28" fmla="*/ f3 1 1489945"/>
              <a:gd name="f29" fmla="*/ f4 1 1489945"/>
              <a:gd name="f30" fmla="+- f6 0 f5"/>
              <a:gd name="f31" fmla="*/ f27 f0 1"/>
              <a:gd name="f32" fmla="*/ f30 1 1489945"/>
              <a:gd name="f33" fmla="*/ 371394 f30 1"/>
              <a:gd name="f34" fmla="*/ 1389629 f30 1"/>
              <a:gd name="f35" fmla="*/ 745005 f30 1"/>
              <a:gd name="f36" fmla="*/ 1489946 f30 1"/>
              <a:gd name="f37" fmla="*/ 744940 f30 1"/>
              <a:gd name="f38" fmla="*/ 0 f30 1"/>
              <a:gd name="f39" fmla="*/ 163064 f30 1"/>
              <a:gd name="f40" fmla="*/ 1210128 f30 1"/>
              <a:gd name="f41" fmla="*/ 24460 f30 1"/>
              <a:gd name="f42" fmla="*/ 1478466 f30 1"/>
              <a:gd name="f43" fmla="*/ f31 1 f2"/>
              <a:gd name="f44" fmla="*/ f33 1 1489945"/>
              <a:gd name="f45" fmla="*/ f34 1 1489945"/>
              <a:gd name="f46" fmla="*/ f35 1 1489945"/>
              <a:gd name="f47" fmla="*/ f36 1 1489945"/>
              <a:gd name="f48" fmla="*/ f37 1 1489945"/>
              <a:gd name="f49" fmla="*/ f38 1 1489945"/>
              <a:gd name="f50" fmla="*/ f39 1 1489945"/>
              <a:gd name="f51" fmla="*/ f40 1 1489945"/>
              <a:gd name="f52" fmla="*/ f41 1 1489945"/>
              <a:gd name="f53" fmla="*/ f42 1 1489945"/>
              <a:gd name="f54" fmla="*/ f5 1 f32"/>
              <a:gd name="f55" fmla="*/ f6 1 f32"/>
              <a:gd name="f56" fmla="+- f43 0 f1"/>
              <a:gd name="f57" fmla="*/ f44 1 f32"/>
              <a:gd name="f58" fmla="*/ f45 1 f32"/>
              <a:gd name="f59" fmla="*/ f46 1 f32"/>
              <a:gd name="f60" fmla="*/ f47 1 f32"/>
              <a:gd name="f61" fmla="*/ f48 1 f32"/>
              <a:gd name="f62" fmla="*/ f49 1 f32"/>
              <a:gd name="f63" fmla="*/ f50 1 f32"/>
              <a:gd name="f64" fmla="*/ f51 1 f32"/>
              <a:gd name="f65" fmla="*/ f52 1 f32"/>
              <a:gd name="f66" fmla="*/ f53 1 f32"/>
              <a:gd name="f67" fmla="*/ f54 f28 1"/>
              <a:gd name="f68" fmla="*/ f55 f28 1"/>
              <a:gd name="f69" fmla="*/ f55 f29 1"/>
              <a:gd name="f70" fmla="*/ f54 f29 1"/>
              <a:gd name="f71" fmla="*/ f57 f28 1"/>
              <a:gd name="f72" fmla="*/ f58 f29 1"/>
              <a:gd name="f73" fmla="*/ f59 f28 1"/>
              <a:gd name="f74" fmla="*/ f60 f29 1"/>
              <a:gd name="f75" fmla="*/ f60 f28 1"/>
              <a:gd name="f76" fmla="*/ f59 f29 1"/>
              <a:gd name="f77" fmla="*/ f61 f28 1"/>
              <a:gd name="f78" fmla="*/ f62 f29 1"/>
              <a:gd name="f79" fmla="*/ f62 f28 1"/>
              <a:gd name="f80" fmla="*/ f61 f29 1"/>
              <a:gd name="f81" fmla="*/ f63 f28 1"/>
              <a:gd name="f82" fmla="*/ f64 f29 1"/>
              <a:gd name="f83" fmla="*/ f65 f28 1"/>
              <a:gd name="f84" fmla="*/ f6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1" y="f72"/>
              </a:cxn>
              <a:cxn ang="f56">
                <a:pos x="f73" y="f74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83" y="f84"/>
              </a:cxn>
              <a:cxn ang="f56">
                <a:pos x="f71" y="f72"/>
              </a:cxn>
            </a:cxnLst>
            <a:rect l="f67" t="f70" r="f68" b="f69"/>
            <a:pathLst>
              <a:path w="1489945" h="148994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2"/>
                  <a:pt x="f12" y="f15"/>
                  <a:pt x="f12" y="f13"/>
                </a:cubicBezTo>
                <a:cubicBezTo>
                  <a:pt x="f12" y="f16"/>
                  <a:pt x="f15" y="f5"/>
                  <a:pt x="f17" y="f5"/>
                </a:cubicBezTo>
                <a:cubicBezTo>
                  <a:pt x="f18" y="f5"/>
                  <a:pt x="f5" y="f19"/>
                  <a:pt x="f5" y="f17"/>
                </a:cubicBezTo>
                <a:cubicBezTo>
                  <a:pt x="f5" y="f20"/>
                  <a:pt x="f21" y="f22"/>
                  <a:pt x="f23" y="f24"/>
                </a:cubicBezTo>
                <a:lnTo>
                  <a:pt x="f25" y="f26"/>
                </a:lnTo>
                <a:lnTo>
                  <a:pt x="f7" y="f8"/>
                </a:lnTo>
                <a:close/>
              </a:path>
            </a:pathLst>
          </a:custGeom>
          <a:noFill/>
          <a:ln w="28575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461C1927-51B9-10BD-B7E4-6D6C215D9EDB}"/>
              </a:ext>
            </a:extLst>
          </p:cNvPr>
          <p:cNvSpPr/>
          <p:nvPr/>
        </p:nvSpPr>
        <p:spPr>
          <a:xfrm flipH="1">
            <a:off x="1658099" y="5519519"/>
            <a:ext cx="1033317" cy="10333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945"/>
              <a:gd name="f7" fmla="val 371394"/>
              <a:gd name="f8" fmla="val 1389629"/>
              <a:gd name="f9" fmla="val 481234"/>
              <a:gd name="f10" fmla="val 1453419"/>
              <a:gd name="f11" fmla="val 608815"/>
              <a:gd name="f12" fmla="val 1489946"/>
              <a:gd name="f13" fmla="val 745005"/>
              <a:gd name="f14" fmla="val 1156448"/>
              <a:gd name="f15" fmla="val 1156383"/>
              <a:gd name="f16" fmla="val 333628"/>
              <a:gd name="f17" fmla="val 744940"/>
              <a:gd name="f18" fmla="val 333498"/>
              <a:gd name="f19" fmla="val 333563"/>
              <a:gd name="f20" fmla="val 920919"/>
              <a:gd name="f21" fmla="val 60986"/>
              <a:gd name="f22" fmla="val 1082613"/>
              <a:gd name="f23" fmla="val 163064"/>
              <a:gd name="f24" fmla="val 1210128"/>
              <a:gd name="f25" fmla="val 24460"/>
              <a:gd name="f26" fmla="val 1478466"/>
              <a:gd name="f27" fmla="+- 0 0 -90"/>
              <a:gd name="f28" fmla="*/ f3 1 1489945"/>
              <a:gd name="f29" fmla="*/ f4 1 1489945"/>
              <a:gd name="f30" fmla="+- f6 0 f5"/>
              <a:gd name="f31" fmla="*/ f27 f0 1"/>
              <a:gd name="f32" fmla="*/ f30 1 1489945"/>
              <a:gd name="f33" fmla="*/ 371394 f30 1"/>
              <a:gd name="f34" fmla="*/ 1389629 f30 1"/>
              <a:gd name="f35" fmla="*/ 745005 f30 1"/>
              <a:gd name="f36" fmla="*/ 1489946 f30 1"/>
              <a:gd name="f37" fmla="*/ 744940 f30 1"/>
              <a:gd name="f38" fmla="*/ 0 f30 1"/>
              <a:gd name="f39" fmla="*/ 163064 f30 1"/>
              <a:gd name="f40" fmla="*/ 1210128 f30 1"/>
              <a:gd name="f41" fmla="*/ 24460 f30 1"/>
              <a:gd name="f42" fmla="*/ 1478466 f30 1"/>
              <a:gd name="f43" fmla="*/ f31 1 f2"/>
              <a:gd name="f44" fmla="*/ f33 1 1489945"/>
              <a:gd name="f45" fmla="*/ f34 1 1489945"/>
              <a:gd name="f46" fmla="*/ f35 1 1489945"/>
              <a:gd name="f47" fmla="*/ f36 1 1489945"/>
              <a:gd name="f48" fmla="*/ f37 1 1489945"/>
              <a:gd name="f49" fmla="*/ f38 1 1489945"/>
              <a:gd name="f50" fmla="*/ f39 1 1489945"/>
              <a:gd name="f51" fmla="*/ f40 1 1489945"/>
              <a:gd name="f52" fmla="*/ f41 1 1489945"/>
              <a:gd name="f53" fmla="*/ f42 1 1489945"/>
              <a:gd name="f54" fmla="*/ f5 1 f32"/>
              <a:gd name="f55" fmla="*/ f6 1 f32"/>
              <a:gd name="f56" fmla="+- f43 0 f1"/>
              <a:gd name="f57" fmla="*/ f44 1 f32"/>
              <a:gd name="f58" fmla="*/ f45 1 f32"/>
              <a:gd name="f59" fmla="*/ f46 1 f32"/>
              <a:gd name="f60" fmla="*/ f47 1 f32"/>
              <a:gd name="f61" fmla="*/ f48 1 f32"/>
              <a:gd name="f62" fmla="*/ f49 1 f32"/>
              <a:gd name="f63" fmla="*/ f50 1 f32"/>
              <a:gd name="f64" fmla="*/ f51 1 f32"/>
              <a:gd name="f65" fmla="*/ f52 1 f32"/>
              <a:gd name="f66" fmla="*/ f53 1 f32"/>
              <a:gd name="f67" fmla="*/ f54 f28 1"/>
              <a:gd name="f68" fmla="*/ f55 f28 1"/>
              <a:gd name="f69" fmla="*/ f55 f29 1"/>
              <a:gd name="f70" fmla="*/ f54 f29 1"/>
              <a:gd name="f71" fmla="*/ f57 f28 1"/>
              <a:gd name="f72" fmla="*/ f58 f29 1"/>
              <a:gd name="f73" fmla="*/ f59 f28 1"/>
              <a:gd name="f74" fmla="*/ f60 f29 1"/>
              <a:gd name="f75" fmla="*/ f60 f28 1"/>
              <a:gd name="f76" fmla="*/ f59 f29 1"/>
              <a:gd name="f77" fmla="*/ f61 f28 1"/>
              <a:gd name="f78" fmla="*/ f62 f29 1"/>
              <a:gd name="f79" fmla="*/ f62 f28 1"/>
              <a:gd name="f80" fmla="*/ f61 f29 1"/>
              <a:gd name="f81" fmla="*/ f63 f28 1"/>
              <a:gd name="f82" fmla="*/ f64 f29 1"/>
              <a:gd name="f83" fmla="*/ f65 f28 1"/>
              <a:gd name="f84" fmla="*/ f6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1" y="f72"/>
              </a:cxn>
              <a:cxn ang="f56">
                <a:pos x="f73" y="f74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83" y="f84"/>
              </a:cxn>
              <a:cxn ang="f56">
                <a:pos x="f71" y="f72"/>
              </a:cxn>
            </a:cxnLst>
            <a:rect l="f67" t="f70" r="f68" b="f69"/>
            <a:pathLst>
              <a:path w="1489945" h="148994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2"/>
                  <a:pt x="f12" y="f15"/>
                  <a:pt x="f12" y="f13"/>
                </a:cubicBezTo>
                <a:cubicBezTo>
                  <a:pt x="f12" y="f16"/>
                  <a:pt x="f15" y="f5"/>
                  <a:pt x="f17" y="f5"/>
                </a:cubicBezTo>
                <a:cubicBezTo>
                  <a:pt x="f18" y="f5"/>
                  <a:pt x="f5" y="f19"/>
                  <a:pt x="f5" y="f17"/>
                </a:cubicBezTo>
                <a:cubicBezTo>
                  <a:pt x="f5" y="f20"/>
                  <a:pt x="f21" y="f22"/>
                  <a:pt x="f23" y="f24"/>
                </a:cubicBezTo>
                <a:lnTo>
                  <a:pt x="f25" y="f26"/>
                </a:lnTo>
                <a:lnTo>
                  <a:pt x="f7" y="f8"/>
                </a:lnTo>
                <a:close/>
              </a:path>
            </a:pathLst>
          </a:custGeom>
          <a:noFill/>
          <a:ln w="28575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8ECF9DF4-497F-3984-AADB-0F0472D0CA51}"/>
              </a:ext>
            </a:extLst>
          </p:cNvPr>
          <p:cNvSpPr/>
          <p:nvPr/>
        </p:nvSpPr>
        <p:spPr>
          <a:xfrm>
            <a:off x="389113" y="889656"/>
            <a:ext cx="2083158" cy="20831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54CE04-33DB-CA03-047F-F9F323727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257" y="260347"/>
            <a:ext cx="10515600" cy="862142"/>
          </a:xfrm>
        </p:spPr>
        <p:txBody>
          <a:bodyPr anchor="t"/>
          <a:lstStyle>
            <a:lvl1pPr>
              <a:defRPr>
                <a:solidFill>
                  <a:srgbClr val="052461"/>
                </a:solidFill>
                <a:ea typeface="Inter Light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DEA70C-51CE-D096-3D05-DBFC3F4BA78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52461"/>
                </a:solidFill>
              </a:defRPr>
            </a:lvl1pPr>
            <a:lvl2pPr>
              <a:defRPr>
                <a:solidFill>
                  <a:srgbClr val="052461"/>
                </a:solidFill>
              </a:defRPr>
            </a:lvl2pPr>
            <a:lvl3pPr>
              <a:defRPr>
                <a:solidFill>
                  <a:srgbClr val="052461"/>
                </a:solidFill>
              </a:defRPr>
            </a:lvl3pPr>
            <a:lvl4pPr>
              <a:defRPr>
                <a:solidFill>
                  <a:srgbClr val="052461"/>
                </a:solidFill>
              </a:defRPr>
            </a:lvl4pPr>
            <a:lvl5pPr>
              <a:defRPr>
                <a:solidFill>
                  <a:srgbClr val="05246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DB31D5-EA46-CEF2-DED1-55305B2A94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723388" y="6407923"/>
            <a:ext cx="4114800" cy="365129"/>
          </a:xfrm>
        </p:spPr>
        <p:txBody>
          <a:bodyPr/>
          <a:lstStyle>
            <a:lvl1pPr>
              <a:defRPr sz="700">
                <a:solidFill>
                  <a:srgbClr val="333BBD"/>
                </a:solidFill>
              </a:defRPr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44895E-9493-B1B9-231C-77F405FB37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333BBD"/>
                </a:solidFill>
              </a:defRPr>
            </a:lvl1pPr>
          </a:lstStyle>
          <a:p>
            <a:pPr lvl="0"/>
            <a:fld id="{5D7FEF69-6CA4-47CF-AAC7-F8BA399194A2}" type="slidenum">
              <a:t>‹#›</a:t>
            </a:fld>
            <a:endParaRPr lang="en-US"/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B05BBAC2-1C2D-CCBE-EAA2-6871BF81CA47}"/>
              </a:ext>
            </a:extLst>
          </p:cNvPr>
          <p:cNvSpPr/>
          <p:nvPr/>
        </p:nvSpPr>
        <p:spPr>
          <a:xfrm>
            <a:off x="11423334" y="307704"/>
            <a:ext cx="594378" cy="5910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4375"/>
              <a:gd name="f7" fmla="val 591099"/>
              <a:gd name="f8" fmla="val 461841"/>
              <a:gd name="f9" fmla="val 295550"/>
              <a:gd name="f10" fmla="val 202149"/>
              <a:gd name="f11" fmla="val 385425"/>
              <a:gd name="f12" fmla="val 126125"/>
              <a:gd name="f13" fmla="val 291490"/>
              <a:gd name="f14" fmla="val 197555"/>
              <a:gd name="f15" fmla="val 121140"/>
              <a:gd name="f16" fmla="val 202113"/>
              <a:gd name="f17" fmla="val 388986"/>
              <a:gd name="f18" fmla="val 464974"/>
              <a:gd name="f19" fmla="val 132606"/>
              <a:gd name="f20" fmla="val 133282"/>
              <a:gd name="f21" fmla="val 297188"/>
              <a:gd name="f22" fmla="val 461093"/>
              <a:gd name="f23" fmla="val 458493"/>
              <a:gd name="f24" fmla="val 246588"/>
              <a:gd name="f25" fmla="val 198873"/>
              <a:gd name="f26" fmla="val 578458"/>
              <a:gd name="f27" fmla="val 157104"/>
              <a:gd name="f28" fmla="val 556167"/>
              <a:gd name="f29" fmla="val 25104"/>
              <a:gd name="f30" fmla="val 588072"/>
              <a:gd name="f31" fmla="val 66125"/>
              <a:gd name="f32" fmla="val 481212"/>
              <a:gd name="f33" fmla="val 24783"/>
              <a:gd name="f34" fmla="val 430434"/>
              <a:gd name="f35" fmla="val 365840"/>
              <a:gd name="f36" fmla="+- 0 0 -90"/>
              <a:gd name="f37" fmla="*/ f3 1 594375"/>
              <a:gd name="f38" fmla="*/ f4 1 591099"/>
              <a:gd name="f39" fmla="+- f7 0 f5"/>
              <a:gd name="f40" fmla="+- f6 0 f5"/>
              <a:gd name="f41" fmla="*/ f36 f0 1"/>
              <a:gd name="f42" fmla="*/ f40 1 594375"/>
              <a:gd name="f43" fmla="*/ f39 1 591099"/>
              <a:gd name="f44" fmla="*/ 461841 f40 1"/>
              <a:gd name="f45" fmla="*/ 295550 f39 1"/>
              <a:gd name="f46" fmla="*/ 291490 f40 1"/>
              <a:gd name="f47" fmla="*/ 126125 f39 1"/>
              <a:gd name="f48" fmla="*/ 121140 f40 1"/>
              <a:gd name="f49" fmla="*/ 464974 f39 1"/>
              <a:gd name="f50" fmla="*/ 0 f40 1"/>
              <a:gd name="f51" fmla="*/ 297188 f40 1"/>
              <a:gd name="f52" fmla="*/ 0 f39 1"/>
              <a:gd name="f53" fmla="*/ 594375 f40 1"/>
              <a:gd name="f54" fmla="*/ 591099 f39 1"/>
              <a:gd name="f55" fmla="*/ 157104 f40 1"/>
              <a:gd name="f56" fmla="*/ 556167 f39 1"/>
              <a:gd name="f57" fmla="*/ 25104 f40 1"/>
              <a:gd name="f58" fmla="*/ 588072 f39 1"/>
              <a:gd name="f59" fmla="*/ 66125 f40 1"/>
              <a:gd name="f60" fmla="*/ 481212 f39 1"/>
              <a:gd name="f61" fmla="*/ f41 1 f2"/>
              <a:gd name="f62" fmla="*/ f44 1 594375"/>
              <a:gd name="f63" fmla="*/ f45 1 591099"/>
              <a:gd name="f64" fmla="*/ f46 1 594375"/>
              <a:gd name="f65" fmla="*/ f47 1 591099"/>
              <a:gd name="f66" fmla="*/ f48 1 594375"/>
              <a:gd name="f67" fmla="*/ f49 1 591099"/>
              <a:gd name="f68" fmla="*/ f50 1 594375"/>
              <a:gd name="f69" fmla="*/ f51 1 594375"/>
              <a:gd name="f70" fmla="*/ f52 1 591099"/>
              <a:gd name="f71" fmla="*/ f53 1 594375"/>
              <a:gd name="f72" fmla="*/ f54 1 591099"/>
              <a:gd name="f73" fmla="*/ f55 1 594375"/>
              <a:gd name="f74" fmla="*/ f56 1 591099"/>
              <a:gd name="f75" fmla="*/ f57 1 594375"/>
              <a:gd name="f76" fmla="*/ f58 1 591099"/>
              <a:gd name="f77" fmla="*/ f59 1 594375"/>
              <a:gd name="f78" fmla="*/ f60 1 591099"/>
              <a:gd name="f79" fmla="*/ f5 1 f42"/>
              <a:gd name="f80" fmla="*/ f6 1 f42"/>
              <a:gd name="f81" fmla="*/ f5 1 f43"/>
              <a:gd name="f82" fmla="*/ f7 1 f43"/>
              <a:gd name="f83" fmla="+- f61 0 f1"/>
              <a:gd name="f84" fmla="*/ f62 1 f42"/>
              <a:gd name="f85" fmla="*/ f63 1 f43"/>
              <a:gd name="f86" fmla="*/ f64 1 f42"/>
              <a:gd name="f87" fmla="*/ f65 1 f43"/>
              <a:gd name="f88" fmla="*/ f66 1 f42"/>
              <a:gd name="f89" fmla="*/ f67 1 f43"/>
              <a:gd name="f90" fmla="*/ f68 1 f42"/>
              <a:gd name="f91" fmla="*/ f69 1 f42"/>
              <a:gd name="f92" fmla="*/ f70 1 f43"/>
              <a:gd name="f93" fmla="*/ f71 1 f42"/>
              <a:gd name="f94" fmla="*/ f72 1 f43"/>
              <a:gd name="f95" fmla="*/ f73 1 f42"/>
              <a:gd name="f96" fmla="*/ f74 1 f43"/>
              <a:gd name="f97" fmla="*/ f75 1 f42"/>
              <a:gd name="f98" fmla="*/ f76 1 f43"/>
              <a:gd name="f99" fmla="*/ f77 1 f42"/>
              <a:gd name="f100" fmla="*/ f78 1 f43"/>
              <a:gd name="f101" fmla="*/ f79 f37 1"/>
              <a:gd name="f102" fmla="*/ f80 f37 1"/>
              <a:gd name="f103" fmla="*/ f82 f38 1"/>
              <a:gd name="f104" fmla="*/ f81 f38 1"/>
              <a:gd name="f105" fmla="*/ f84 f37 1"/>
              <a:gd name="f106" fmla="*/ f85 f38 1"/>
              <a:gd name="f107" fmla="*/ f86 f37 1"/>
              <a:gd name="f108" fmla="*/ f87 f38 1"/>
              <a:gd name="f109" fmla="*/ f88 f37 1"/>
              <a:gd name="f110" fmla="*/ f89 f38 1"/>
              <a:gd name="f111" fmla="*/ f90 f37 1"/>
              <a:gd name="f112" fmla="*/ f91 f37 1"/>
              <a:gd name="f113" fmla="*/ f92 f38 1"/>
              <a:gd name="f114" fmla="*/ f93 f37 1"/>
              <a:gd name="f115" fmla="*/ f94 f38 1"/>
              <a:gd name="f116" fmla="*/ f95 f37 1"/>
              <a:gd name="f117" fmla="*/ f96 f38 1"/>
              <a:gd name="f118" fmla="*/ f97 f37 1"/>
              <a:gd name="f119" fmla="*/ f98 f38 1"/>
              <a:gd name="f120" fmla="*/ f99 f37 1"/>
              <a:gd name="f121" fmla="*/ f10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05" y="f106"/>
              </a:cxn>
              <a:cxn ang="f83">
                <a:pos x="f107" y="f108"/>
              </a:cxn>
              <a:cxn ang="f83">
                <a:pos x="f109" y="f106"/>
              </a:cxn>
              <a:cxn ang="f83">
                <a:pos x="f107" y="f110"/>
              </a:cxn>
              <a:cxn ang="f83">
                <a:pos x="f105" y="f106"/>
              </a:cxn>
              <a:cxn ang="f83">
                <a:pos x="f111" y="f106"/>
              </a:cxn>
              <a:cxn ang="f83">
                <a:pos x="f112" y="f113"/>
              </a:cxn>
              <a:cxn ang="f83">
                <a:pos x="f114" y="f106"/>
              </a:cxn>
              <a:cxn ang="f83">
                <a:pos x="f112" y="f115"/>
              </a:cxn>
              <a:cxn ang="f83">
                <a:pos x="f116" y="f117"/>
              </a:cxn>
              <a:cxn ang="f83">
                <a:pos x="f118" y="f119"/>
              </a:cxn>
              <a:cxn ang="f83">
                <a:pos x="f120" y="f121"/>
              </a:cxn>
              <a:cxn ang="f83">
                <a:pos x="f111" y="f106"/>
              </a:cxn>
            </a:cxnLst>
            <a:rect l="f101" t="f104" r="f102" b="f103"/>
            <a:pathLst>
              <a:path w="594375" h="591099">
                <a:moveTo>
                  <a:pt x="f8" y="f9"/>
                </a:moveTo>
                <a:cubicBezTo>
                  <a:pt x="f8" y="f10"/>
                  <a:pt x="f11" y="f12"/>
                  <a:pt x="f13" y="f12"/>
                </a:cubicBezTo>
                <a:cubicBezTo>
                  <a:pt x="f14" y="f12"/>
                  <a:pt x="f15" y="f16"/>
                  <a:pt x="f15" y="f9"/>
                </a:cubicBezTo>
                <a:cubicBezTo>
                  <a:pt x="f15" y="f17"/>
                  <a:pt x="f14" y="f18"/>
                  <a:pt x="f13" y="f18"/>
                </a:cubicBezTo>
                <a:cubicBezTo>
                  <a:pt x="f11" y="f18"/>
                  <a:pt x="f8" y="f17"/>
                  <a:pt x="f8" y="f9"/>
                </a:cubicBezTo>
                <a:close/>
                <a:moveTo>
                  <a:pt x="f5" y="f9"/>
                </a:moveTo>
                <a:cubicBezTo>
                  <a:pt x="f5" y="f19"/>
                  <a:pt x="f20" y="f5"/>
                  <a:pt x="f21" y="f5"/>
                </a:cubicBezTo>
                <a:cubicBezTo>
                  <a:pt x="f22" y="f5"/>
                  <a:pt x="f6" y="f19"/>
                  <a:pt x="f6" y="f9"/>
                </a:cubicBezTo>
                <a:cubicBezTo>
                  <a:pt x="f6" y="f23"/>
                  <a:pt x="f22" y="f7"/>
                  <a:pt x="f21" y="f7"/>
                </a:cubicBezTo>
                <a:cubicBezTo>
                  <a:pt x="f24" y="f7"/>
                  <a:pt x="f25" y="f26"/>
                  <a:pt x="f27" y="f28"/>
                </a:cubicBezTo>
                <a:lnTo>
                  <a:pt x="f29" y="f30"/>
                </a:lnTo>
                <a:lnTo>
                  <a:pt x="f31" y="f32"/>
                </a:lnTo>
                <a:cubicBezTo>
                  <a:pt x="f33" y="f34"/>
                  <a:pt x="f5" y="f35"/>
                  <a:pt x="f5" y="f9"/>
                </a:cubicBezTo>
                <a:close/>
              </a:path>
            </a:pathLst>
          </a:custGeom>
          <a:solidFill>
            <a:srgbClr val="333BB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3119BF8B-FCAF-6C6C-5FD7-A1E51FA83A69}"/>
              </a:ext>
            </a:extLst>
          </p:cNvPr>
          <p:cNvSpPr/>
          <p:nvPr/>
        </p:nvSpPr>
        <p:spPr>
          <a:xfrm>
            <a:off x="11614544" y="500496"/>
            <a:ext cx="201177" cy="190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177"/>
              <a:gd name="f7" fmla="val 190926"/>
              <a:gd name="f8" fmla="val 97651"/>
              <a:gd name="f9" fmla="val 162686"/>
              <a:gd name="f10" fmla="val 45058"/>
              <a:gd name="f11" fmla="val 190211"/>
              <a:gd name="f12" fmla="val 40500"/>
              <a:gd name="f13" fmla="val 192561"/>
              <a:gd name="f14" fmla="val 35194"/>
              <a:gd name="f15" fmla="val 188787"/>
              <a:gd name="f16" fmla="val 36120"/>
              <a:gd name="f17" fmla="val 183730"/>
              <a:gd name="f18" fmla="val 46197"/>
              <a:gd name="f19" fmla="val 125439"/>
              <a:gd name="f20" fmla="val 46589"/>
              <a:gd name="f21" fmla="val 123481"/>
              <a:gd name="f22" fmla="val 45912"/>
              <a:gd name="f23" fmla="val 121451"/>
              <a:gd name="f24" fmla="val 44452"/>
              <a:gd name="f25" fmla="val 120027"/>
              <a:gd name="f26" fmla="val 1865"/>
              <a:gd name="f27" fmla="val 78792"/>
              <a:gd name="f28" fmla="+- 0 0 1768"/>
              <a:gd name="f29" fmla="val 75232"/>
              <a:gd name="f30" fmla="val 191"/>
              <a:gd name="f31" fmla="val 69071"/>
              <a:gd name="f32" fmla="val 5283"/>
              <a:gd name="f33" fmla="val 68324"/>
              <a:gd name="f34" fmla="val 64108"/>
              <a:gd name="f35" fmla="val 59813"/>
              <a:gd name="f36" fmla="val 66173"/>
              <a:gd name="f37" fmla="val 59528"/>
              <a:gd name="f38" fmla="val 67811"/>
              <a:gd name="f39" fmla="val 58246"/>
              <a:gd name="f40" fmla="val 68737"/>
              <a:gd name="f41" fmla="val 56430"/>
              <a:gd name="f42" fmla="val 95052"/>
              <a:gd name="f43" fmla="val 3445"/>
              <a:gd name="f44" fmla="val 97331"/>
              <a:gd name="f45" fmla="+- 0 0 1148"/>
              <a:gd name="f46" fmla="val 103847"/>
              <a:gd name="f47" fmla="val 106126"/>
              <a:gd name="f48" fmla="val 132440"/>
              <a:gd name="f49" fmla="val 133366"/>
              <a:gd name="f50" fmla="val 135076"/>
              <a:gd name="f51" fmla="val 137070"/>
              <a:gd name="f52" fmla="val 195895"/>
              <a:gd name="f53" fmla="val 200987"/>
              <a:gd name="f54" fmla="val 202945"/>
              <a:gd name="f55" fmla="val 75267"/>
              <a:gd name="f56" fmla="val 199313"/>
              <a:gd name="f57" fmla="val 156690"/>
              <a:gd name="f58" fmla="val 155265"/>
              <a:gd name="f59" fmla="val 154553"/>
              <a:gd name="f60" fmla="val 154945"/>
              <a:gd name="f61" fmla="val 165022"/>
              <a:gd name="f62" fmla="val 165841"/>
              <a:gd name="f63" fmla="val 160642"/>
              <a:gd name="f64" fmla="val 156084"/>
              <a:gd name="f65" fmla="val 103491"/>
              <a:gd name="f66" fmla="val 101675"/>
              <a:gd name="f67" fmla="val 161689"/>
              <a:gd name="f68" fmla="val 99538"/>
              <a:gd name="f69" fmla="val 97722"/>
              <a:gd name="f70" fmla="+- 0 0 -90"/>
              <a:gd name="f71" fmla="*/ f3 1 201177"/>
              <a:gd name="f72" fmla="*/ f4 1 190926"/>
              <a:gd name="f73" fmla="+- f7 0 f5"/>
              <a:gd name="f74" fmla="+- f6 0 f5"/>
              <a:gd name="f75" fmla="*/ f70 f0 1"/>
              <a:gd name="f76" fmla="*/ f74 1 201177"/>
              <a:gd name="f77" fmla="*/ f73 1 190926"/>
              <a:gd name="f78" fmla="*/ 97651 f74 1"/>
              <a:gd name="f79" fmla="*/ 162686 f73 1"/>
              <a:gd name="f80" fmla="*/ 45058 f74 1"/>
              <a:gd name="f81" fmla="*/ 190211 f73 1"/>
              <a:gd name="f82" fmla="*/ 36120 f74 1"/>
              <a:gd name="f83" fmla="*/ 183730 f73 1"/>
              <a:gd name="f84" fmla="*/ 46197 f74 1"/>
              <a:gd name="f85" fmla="*/ 125439 f73 1"/>
              <a:gd name="f86" fmla="*/ 44452 f74 1"/>
              <a:gd name="f87" fmla="*/ 120027 f73 1"/>
              <a:gd name="f88" fmla="*/ 1865 f74 1"/>
              <a:gd name="f89" fmla="*/ 78792 f73 1"/>
              <a:gd name="f90" fmla="*/ 5283 f74 1"/>
              <a:gd name="f91" fmla="*/ 68324 f73 1"/>
              <a:gd name="f92" fmla="*/ 64108 f74 1"/>
              <a:gd name="f93" fmla="*/ 59813 f73 1"/>
              <a:gd name="f94" fmla="*/ 68737 f74 1"/>
              <a:gd name="f95" fmla="*/ 56430 f73 1"/>
              <a:gd name="f96" fmla="*/ 95052 f74 1"/>
              <a:gd name="f97" fmla="*/ 3445 f73 1"/>
              <a:gd name="f98" fmla="*/ 106126 f74 1"/>
              <a:gd name="f99" fmla="*/ 132440 f74 1"/>
              <a:gd name="f100" fmla="*/ 137070 f74 1"/>
              <a:gd name="f101" fmla="*/ 195895 f74 1"/>
              <a:gd name="f102" fmla="*/ 199313 f74 1"/>
              <a:gd name="f103" fmla="*/ 156690 f74 1"/>
              <a:gd name="f104" fmla="*/ 154945 f74 1"/>
              <a:gd name="f105" fmla="*/ 165022 f74 1"/>
              <a:gd name="f106" fmla="*/ 156084 f74 1"/>
              <a:gd name="f107" fmla="*/ 103491 f74 1"/>
              <a:gd name="f108" fmla="*/ 97722 f74 1"/>
              <a:gd name="f109" fmla="*/ f75 1 f2"/>
              <a:gd name="f110" fmla="*/ f78 1 201177"/>
              <a:gd name="f111" fmla="*/ f79 1 190926"/>
              <a:gd name="f112" fmla="*/ f80 1 201177"/>
              <a:gd name="f113" fmla="*/ f81 1 190926"/>
              <a:gd name="f114" fmla="*/ f82 1 201177"/>
              <a:gd name="f115" fmla="*/ f83 1 190926"/>
              <a:gd name="f116" fmla="*/ f84 1 201177"/>
              <a:gd name="f117" fmla="*/ f85 1 190926"/>
              <a:gd name="f118" fmla="*/ f86 1 201177"/>
              <a:gd name="f119" fmla="*/ f87 1 190926"/>
              <a:gd name="f120" fmla="*/ f88 1 201177"/>
              <a:gd name="f121" fmla="*/ f89 1 190926"/>
              <a:gd name="f122" fmla="*/ f90 1 201177"/>
              <a:gd name="f123" fmla="*/ f91 1 190926"/>
              <a:gd name="f124" fmla="*/ f92 1 201177"/>
              <a:gd name="f125" fmla="*/ f93 1 190926"/>
              <a:gd name="f126" fmla="*/ f94 1 201177"/>
              <a:gd name="f127" fmla="*/ f95 1 190926"/>
              <a:gd name="f128" fmla="*/ f96 1 201177"/>
              <a:gd name="f129" fmla="*/ f97 1 190926"/>
              <a:gd name="f130" fmla="*/ f98 1 201177"/>
              <a:gd name="f131" fmla="*/ f99 1 201177"/>
              <a:gd name="f132" fmla="*/ f100 1 201177"/>
              <a:gd name="f133" fmla="*/ f101 1 201177"/>
              <a:gd name="f134" fmla="*/ f102 1 201177"/>
              <a:gd name="f135" fmla="*/ f103 1 201177"/>
              <a:gd name="f136" fmla="*/ f104 1 201177"/>
              <a:gd name="f137" fmla="*/ f105 1 201177"/>
              <a:gd name="f138" fmla="*/ f106 1 201177"/>
              <a:gd name="f139" fmla="*/ f107 1 201177"/>
              <a:gd name="f140" fmla="*/ f108 1 201177"/>
              <a:gd name="f141" fmla="*/ f5 1 f76"/>
              <a:gd name="f142" fmla="*/ f6 1 f76"/>
              <a:gd name="f143" fmla="*/ f5 1 f77"/>
              <a:gd name="f144" fmla="*/ f7 1 f77"/>
              <a:gd name="f145" fmla="+- f109 0 f1"/>
              <a:gd name="f146" fmla="*/ f110 1 f76"/>
              <a:gd name="f147" fmla="*/ f111 1 f77"/>
              <a:gd name="f148" fmla="*/ f112 1 f76"/>
              <a:gd name="f149" fmla="*/ f113 1 f77"/>
              <a:gd name="f150" fmla="*/ f114 1 f76"/>
              <a:gd name="f151" fmla="*/ f115 1 f77"/>
              <a:gd name="f152" fmla="*/ f116 1 f76"/>
              <a:gd name="f153" fmla="*/ f117 1 f77"/>
              <a:gd name="f154" fmla="*/ f118 1 f76"/>
              <a:gd name="f155" fmla="*/ f119 1 f77"/>
              <a:gd name="f156" fmla="*/ f120 1 f76"/>
              <a:gd name="f157" fmla="*/ f121 1 f77"/>
              <a:gd name="f158" fmla="*/ f122 1 f76"/>
              <a:gd name="f159" fmla="*/ f123 1 f77"/>
              <a:gd name="f160" fmla="*/ f124 1 f76"/>
              <a:gd name="f161" fmla="*/ f125 1 f77"/>
              <a:gd name="f162" fmla="*/ f126 1 f76"/>
              <a:gd name="f163" fmla="*/ f127 1 f77"/>
              <a:gd name="f164" fmla="*/ f128 1 f76"/>
              <a:gd name="f165" fmla="*/ f129 1 f77"/>
              <a:gd name="f166" fmla="*/ f130 1 f76"/>
              <a:gd name="f167" fmla="*/ f131 1 f76"/>
              <a:gd name="f168" fmla="*/ f132 1 f76"/>
              <a:gd name="f169" fmla="*/ f133 1 f76"/>
              <a:gd name="f170" fmla="*/ f134 1 f76"/>
              <a:gd name="f171" fmla="*/ f135 1 f76"/>
              <a:gd name="f172" fmla="*/ f136 1 f76"/>
              <a:gd name="f173" fmla="*/ f137 1 f76"/>
              <a:gd name="f174" fmla="*/ f138 1 f76"/>
              <a:gd name="f175" fmla="*/ f139 1 f76"/>
              <a:gd name="f176" fmla="*/ f140 1 f76"/>
              <a:gd name="f177" fmla="*/ f141 f71 1"/>
              <a:gd name="f178" fmla="*/ f142 f71 1"/>
              <a:gd name="f179" fmla="*/ f144 f72 1"/>
              <a:gd name="f180" fmla="*/ f143 f72 1"/>
              <a:gd name="f181" fmla="*/ f146 f71 1"/>
              <a:gd name="f182" fmla="*/ f147 f72 1"/>
              <a:gd name="f183" fmla="*/ f148 f71 1"/>
              <a:gd name="f184" fmla="*/ f149 f72 1"/>
              <a:gd name="f185" fmla="*/ f150 f71 1"/>
              <a:gd name="f186" fmla="*/ f151 f72 1"/>
              <a:gd name="f187" fmla="*/ f152 f71 1"/>
              <a:gd name="f188" fmla="*/ f153 f72 1"/>
              <a:gd name="f189" fmla="*/ f154 f71 1"/>
              <a:gd name="f190" fmla="*/ f155 f72 1"/>
              <a:gd name="f191" fmla="*/ f156 f71 1"/>
              <a:gd name="f192" fmla="*/ f157 f72 1"/>
              <a:gd name="f193" fmla="*/ f158 f71 1"/>
              <a:gd name="f194" fmla="*/ f159 f72 1"/>
              <a:gd name="f195" fmla="*/ f160 f71 1"/>
              <a:gd name="f196" fmla="*/ f161 f72 1"/>
              <a:gd name="f197" fmla="*/ f162 f71 1"/>
              <a:gd name="f198" fmla="*/ f163 f72 1"/>
              <a:gd name="f199" fmla="*/ f164 f71 1"/>
              <a:gd name="f200" fmla="*/ f165 f72 1"/>
              <a:gd name="f201" fmla="*/ f166 f71 1"/>
              <a:gd name="f202" fmla="*/ f167 f71 1"/>
              <a:gd name="f203" fmla="*/ f168 f71 1"/>
              <a:gd name="f204" fmla="*/ f169 f71 1"/>
              <a:gd name="f205" fmla="*/ f170 f71 1"/>
              <a:gd name="f206" fmla="*/ f171 f71 1"/>
              <a:gd name="f207" fmla="*/ f172 f71 1"/>
              <a:gd name="f208" fmla="*/ f173 f71 1"/>
              <a:gd name="f209" fmla="*/ f174 f71 1"/>
              <a:gd name="f210" fmla="*/ f175 f71 1"/>
              <a:gd name="f211" fmla="*/ f176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1" y="f182"/>
              </a:cxn>
              <a:cxn ang="f145">
                <a:pos x="f183" y="f184"/>
              </a:cxn>
              <a:cxn ang="f145">
                <a:pos x="f185" y="f186"/>
              </a:cxn>
              <a:cxn ang="f145">
                <a:pos x="f187" y="f188"/>
              </a:cxn>
              <a:cxn ang="f145">
                <a:pos x="f189" y="f190"/>
              </a:cxn>
              <a:cxn ang="f145">
                <a:pos x="f191" y="f192"/>
              </a:cxn>
              <a:cxn ang="f145">
                <a:pos x="f193" y="f194"/>
              </a:cxn>
              <a:cxn ang="f145">
                <a:pos x="f195" y="f196"/>
              </a:cxn>
              <a:cxn ang="f145">
                <a:pos x="f197" y="f198"/>
              </a:cxn>
              <a:cxn ang="f145">
                <a:pos x="f199" y="f200"/>
              </a:cxn>
              <a:cxn ang="f145">
                <a:pos x="f201" y="f200"/>
              </a:cxn>
              <a:cxn ang="f145">
                <a:pos x="f202" y="f198"/>
              </a:cxn>
              <a:cxn ang="f145">
                <a:pos x="f203" y="f196"/>
              </a:cxn>
              <a:cxn ang="f145">
                <a:pos x="f204" y="f194"/>
              </a:cxn>
              <a:cxn ang="f145">
                <a:pos x="f205" y="f192"/>
              </a:cxn>
              <a:cxn ang="f145">
                <a:pos x="f206" y="f190"/>
              </a:cxn>
              <a:cxn ang="f145">
                <a:pos x="f207" y="f188"/>
              </a:cxn>
              <a:cxn ang="f145">
                <a:pos x="f208" y="f186"/>
              </a:cxn>
              <a:cxn ang="f145">
                <a:pos x="f209" y="f184"/>
              </a:cxn>
              <a:cxn ang="f145">
                <a:pos x="f210" y="f182"/>
              </a:cxn>
              <a:cxn ang="f145">
                <a:pos x="f211" y="f182"/>
              </a:cxn>
            </a:cxnLst>
            <a:rect l="f177" t="f180" r="f178" b="f179"/>
            <a:pathLst>
              <a:path w="201177" h="19092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5"/>
                  <a:pt x="f46" y="f45"/>
                  <a:pt x="f47" y="f43"/>
                </a:cubicBezTo>
                <a:lnTo>
                  <a:pt x="f48" y="f41"/>
                </a:lnTo>
                <a:cubicBezTo>
                  <a:pt x="f49" y="f39"/>
                  <a:pt x="f50" y="f37"/>
                  <a:pt x="f51" y="f35"/>
                </a:cubicBezTo>
                <a:lnTo>
                  <a:pt x="f52" y="f33"/>
                </a:lnTo>
                <a:cubicBezTo>
                  <a:pt x="f53" y="f31"/>
                  <a:pt x="f54" y="f55"/>
                  <a:pt x="f56" y="f27"/>
                </a:cubicBezTo>
                <a:lnTo>
                  <a:pt x="f57" y="f25"/>
                </a:lnTo>
                <a:cubicBezTo>
                  <a:pt x="f58" y="f23"/>
                  <a:pt x="f59" y="f21"/>
                  <a:pt x="f60" y="f19"/>
                </a:cubicBezTo>
                <a:lnTo>
                  <a:pt x="f61" y="f17"/>
                </a:lnTo>
                <a:cubicBezTo>
                  <a:pt x="f62" y="f15"/>
                  <a:pt x="f63" y="f13"/>
                  <a:pt x="f64" y="f11"/>
                </a:cubicBezTo>
                <a:lnTo>
                  <a:pt x="f65" y="f9"/>
                </a:lnTo>
                <a:cubicBezTo>
                  <a:pt x="f66" y="f67"/>
                  <a:pt x="f68" y="f67"/>
                  <a:pt x="f69" y="f9"/>
                </a:cubicBezTo>
                <a:close/>
              </a:path>
            </a:pathLst>
          </a:custGeom>
          <a:solidFill>
            <a:srgbClr val="F053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1243515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C42969-57C9-A327-C0DC-B7299D1A07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C2B8E06-E6DB-4B6D-837E-B74B56F9E9A4}" type="slidenum">
              <a:t>‹#›</a:t>
            </a:fld>
            <a:endParaRPr lang="en-US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ED578A02-4CCE-1270-D0C0-6346DC757CB3}"/>
              </a:ext>
            </a:extLst>
          </p:cNvPr>
          <p:cNvGrpSpPr/>
          <p:nvPr/>
        </p:nvGrpSpPr>
        <p:grpSpPr>
          <a:xfrm>
            <a:off x="389113" y="385876"/>
            <a:ext cx="10986159" cy="6166960"/>
            <a:chOff x="389113" y="385876"/>
            <a:chExt cx="10986159" cy="6166960"/>
          </a:xfrm>
        </p:grpSpPr>
        <p:sp>
          <p:nvSpPr>
            <p:cNvPr id="4" name="Graphic 8">
              <a:extLst>
                <a:ext uri="{FF2B5EF4-FFF2-40B4-BE49-F238E27FC236}">
                  <a16:creationId xmlns:a16="http://schemas.microsoft.com/office/drawing/2014/main" id="{27C5B731-F3B7-AAFC-149F-444D2EBBD060}"/>
                </a:ext>
              </a:extLst>
            </p:cNvPr>
            <p:cNvSpPr/>
            <p:nvPr/>
          </p:nvSpPr>
          <p:spPr>
            <a:xfrm flipH="1">
              <a:off x="10341955" y="396904"/>
              <a:ext cx="1033317" cy="103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5" name="Graphic 24">
              <a:extLst>
                <a:ext uri="{FF2B5EF4-FFF2-40B4-BE49-F238E27FC236}">
                  <a16:creationId xmlns:a16="http://schemas.microsoft.com/office/drawing/2014/main" id="{7AA00460-E6DF-88E4-48EC-D5FBFE24D6FB}"/>
                </a:ext>
              </a:extLst>
            </p:cNvPr>
            <p:cNvSpPr/>
            <p:nvPr/>
          </p:nvSpPr>
          <p:spPr>
            <a:xfrm flipH="1">
              <a:off x="8390763" y="665884"/>
              <a:ext cx="2704621" cy="2704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6" name="Graphic 24">
              <a:extLst>
                <a:ext uri="{FF2B5EF4-FFF2-40B4-BE49-F238E27FC236}">
                  <a16:creationId xmlns:a16="http://schemas.microsoft.com/office/drawing/2014/main" id="{C9B30AEC-8F17-7D18-50B2-9F74B0884EC6}"/>
                </a:ext>
              </a:extLst>
            </p:cNvPr>
            <p:cNvSpPr/>
            <p:nvPr/>
          </p:nvSpPr>
          <p:spPr>
            <a:xfrm>
              <a:off x="6258080" y="1626662"/>
              <a:ext cx="3892865" cy="38928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7" name="Graphic 24">
              <a:extLst>
                <a:ext uri="{FF2B5EF4-FFF2-40B4-BE49-F238E27FC236}">
                  <a16:creationId xmlns:a16="http://schemas.microsoft.com/office/drawing/2014/main" id="{6C783844-4FD0-45A0-5D2C-130FDA08A861}"/>
                </a:ext>
              </a:extLst>
            </p:cNvPr>
            <p:cNvSpPr/>
            <p:nvPr/>
          </p:nvSpPr>
          <p:spPr>
            <a:xfrm flipH="1">
              <a:off x="8670368" y="4014380"/>
              <a:ext cx="2188250" cy="2188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8" name="Graphic 24">
              <a:extLst>
                <a:ext uri="{FF2B5EF4-FFF2-40B4-BE49-F238E27FC236}">
                  <a16:creationId xmlns:a16="http://schemas.microsoft.com/office/drawing/2014/main" id="{1DCDD52D-DEBB-10E2-EF8A-D655903790B4}"/>
                </a:ext>
              </a:extLst>
            </p:cNvPr>
            <p:cNvSpPr/>
            <p:nvPr/>
          </p:nvSpPr>
          <p:spPr>
            <a:xfrm>
              <a:off x="5819771" y="738268"/>
              <a:ext cx="2083158" cy="2083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9" name="Graphic 24">
              <a:extLst>
                <a:ext uri="{FF2B5EF4-FFF2-40B4-BE49-F238E27FC236}">
                  <a16:creationId xmlns:a16="http://schemas.microsoft.com/office/drawing/2014/main" id="{3C0EA23A-EE20-2EC8-BBCC-95DA6BD034CF}"/>
                </a:ext>
              </a:extLst>
            </p:cNvPr>
            <p:cNvSpPr/>
            <p:nvPr/>
          </p:nvSpPr>
          <p:spPr>
            <a:xfrm flipH="1">
              <a:off x="2957215" y="3767510"/>
              <a:ext cx="2704621" cy="2704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0" name="Graphic 24">
              <a:extLst>
                <a:ext uri="{FF2B5EF4-FFF2-40B4-BE49-F238E27FC236}">
                  <a16:creationId xmlns:a16="http://schemas.microsoft.com/office/drawing/2014/main" id="{9520DE91-26D2-878A-1489-200856FE6EC7}"/>
                </a:ext>
              </a:extLst>
            </p:cNvPr>
            <p:cNvSpPr/>
            <p:nvPr/>
          </p:nvSpPr>
          <p:spPr>
            <a:xfrm>
              <a:off x="1649842" y="2972805"/>
              <a:ext cx="2083158" cy="2083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1" name="Graphic 24">
              <a:extLst>
                <a:ext uri="{FF2B5EF4-FFF2-40B4-BE49-F238E27FC236}">
                  <a16:creationId xmlns:a16="http://schemas.microsoft.com/office/drawing/2014/main" id="{28F459A9-067F-5146-D397-A214D757A77D}"/>
                </a:ext>
              </a:extLst>
            </p:cNvPr>
            <p:cNvSpPr/>
            <p:nvPr/>
          </p:nvSpPr>
          <p:spPr>
            <a:xfrm flipH="1">
              <a:off x="2041050" y="385876"/>
              <a:ext cx="3276121" cy="3276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44045AEA-1B5A-1814-1C55-D4269F72FDD1}"/>
                </a:ext>
              </a:extLst>
            </p:cNvPr>
            <p:cNvSpPr/>
            <p:nvPr/>
          </p:nvSpPr>
          <p:spPr>
            <a:xfrm flipH="1">
              <a:off x="5708206" y="3193157"/>
              <a:ext cx="1033317" cy="103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62EF2111-CD65-3F87-57E8-13019496BBDE}"/>
                </a:ext>
              </a:extLst>
            </p:cNvPr>
            <p:cNvSpPr/>
            <p:nvPr/>
          </p:nvSpPr>
          <p:spPr>
            <a:xfrm flipH="1">
              <a:off x="1658099" y="5519519"/>
              <a:ext cx="1033317" cy="103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4" name="Graphic 24">
              <a:extLst>
                <a:ext uri="{FF2B5EF4-FFF2-40B4-BE49-F238E27FC236}">
                  <a16:creationId xmlns:a16="http://schemas.microsoft.com/office/drawing/2014/main" id="{B5367203-D402-39DA-2512-8B3C6CBA1085}"/>
                </a:ext>
              </a:extLst>
            </p:cNvPr>
            <p:cNvSpPr/>
            <p:nvPr/>
          </p:nvSpPr>
          <p:spPr>
            <a:xfrm>
              <a:off x="389113" y="889656"/>
              <a:ext cx="2083158" cy="2083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052461">
                  <a:alpha val="7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</p:grpSp>
      <p:pic>
        <p:nvPicPr>
          <p:cNvPr id="15" name="Graphic 15">
            <a:extLst>
              <a:ext uri="{FF2B5EF4-FFF2-40B4-BE49-F238E27FC236}">
                <a16:creationId xmlns:a16="http://schemas.microsoft.com/office/drawing/2014/main" id="{D6C6E239-0DCA-D1A9-3FC2-F9A93BD6AD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23334" y="307704"/>
            <a:ext cx="594661" cy="5910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0896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solidFill>
          <a:srgbClr val="052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7A25299-CA23-1875-2BDB-BC37F1F1B7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B4BBF90-7E95-45EA-B9BE-E20C6DFA603D}" type="slidenum">
              <a:t>‹#›</a:t>
            </a:fld>
            <a:endParaRPr lang="en-US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E1C4D228-1073-D57F-C9B0-BCA16AA180FC}"/>
              </a:ext>
            </a:extLst>
          </p:cNvPr>
          <p:cNvGrpSpPr/>
          <p:nvPr/>
        </p:nvGrpSpPr>
        <p:grpSpPr>
          <a:xfrm>
            <a:off x="389113" y="385876"/>
            <a:ext cx="10986159" cy="6166960"/>
            <a:chOff x="389113" y="385876"/>
            <a:chExt cx="10986159" cy="6166960"/>
          </a:xfrm>
        </p:grpSpPr>
        <p:sp>
          <p:nvSpPr>
            <p:cNvPr id="4" name="Graphic 8">
              <a:extLst>
                <a:ext uri="{FF2B5EF4-FFF2-40B4-BE49-F238E27FC236}">
                  <a16:creationId xmlns:a16="http://schemas.microsoft.com/office/drawing/2014/main" id="{1CFA1D4E-878E-0A7E-FCC9-1066C5802A62}"/>
                </a:ext>
              </a:extLst>
            </p:cNvPr>
            <p:cNvSpPr/>
            <p:nvPr/>
          </p:nvSpPr>
          <p:spPr>
            <a:xfrm flipH="1">
              <a:off x="10341955" y="396904"/>
              <a:ext cx="1033317" cy="103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5" name="Graphic 24">
              <a:extLst>
                <a:ext uri="{FF2B5EF4-FFF2-40B4-BE49-F238E27FC236}">
                  <a16:creationId xmlns:a16="http://schemas.microsoft.com/office/drawing/2014/main" id="{433BE9F7-C130-D1F2-1755-3A67E3DA54FB}"/>
                </a:ext>
              </a:extLst>
            </p:cNvPr>
            <p:cNvSpPr/>
            <p:nvPr/>
          </p:nvSpPr>
          <p:spPr>
            <a:xfrm flipH="1">
              <a:off x="8390763" y="665884"/>
              <a:ext cx="2704621" cy="2704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6" name="Graphic 24">
              <a:extLst>
                <a:ext uri="{FF2B5EF4-FFF2-40B4-BE49-F238E27FC236}">
                  <a16:creationId xmlns:a16="http://schemas.microsoft.com/office/drawing/2014/main" id="{AC53946B-5BC1-814B-0ECE-9500EF9C890B}"/>
                </a:ext>
              </a:extLst>
            </p:cNvPr>
            <p:cNvSpPr/>
            <p:nvPr/>
          </p:nvSpPr>
          <p:spPr>
            <a:xfrm>
              <a:off x="6258080" y="1626662"/>
              <a:ext cx="3892865" cy="38928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7" name="Graphic 24">
              <a:extLst>
                <a:ext uri="{FF2B5EF4-FFF2-40B4-BE49-F238E27FC236}">
                  <a16:creationId xmlns:a16="http://schemas.microsoft.com/office/drawing/2014/main" id="{4AC633BC-1D5E-93F0-40A6-586521FDD18F}"/>
                </a:ext>
              </a:extLst>
            </p:cNvPr>
            <p:cNvSpPr/>
            <p:nvPr/>
          </p:nvSpPr>
          <p:spPr>
            <a:xfrm flipH="1">
              <a:off x="8670368" y="4014380"/>
              <a:ext cx="2188250" cy="2188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8" name="Graphic 24">
              <a:extLst>
                <a:ext uri="{FF2B5EF4-FFF2-40B4-BE49-F238E27FC236}">
                  <a16:creationId xmlns:a16="http://schemas.microsoft.com/office/drawing/2014/main" id="{002DE60A-FFA3-6687-DFE6-54509F1CD2BE}"/>
                </a:ext>
              </a:extLst>
            </p:cNvPr>
            <p:cNvSpPr/>
            <p:nvPr/>
          </p:nvSpPr>
          <p:spPr>
            <a:xfrm>
              <a:off x="5819771" y="738268"/>
              <a:ext cx="2083158" cy="2083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9" name="Graphic 24">
              <a:extLst>
                <a:ext uri="{FF2B5EF4-FFF2-40B4-BE49-F238E27FC236}">
                  <a16:creationId xmlns:a16="http://schemas.microsoft.com/office/drawing/2014/main" id="{9A28FA16-E8E1-2606-1259-10F8EC191E1A}"/>
                </a:ext>
              </a:extLst>
            </p:cNvPr>
            <p:cNvSpPr/>
            <p:nvPr/>
          </p:nvSpPr>
          <p:spPr>
            <a:xfrm flipH="1">
              <a:off x="2957215" y="3767510"/>
              <a:ext cx="2704621" cy="2704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0" name="Graphic 24">
              <a:extLst>
                <a:ext uri="{FF2B5EF4-FFF2-40B4-BE49-F238E27FC236}">
                  <a16:creationId xmlns:a16="http://schemas.microsoft.com/office/drawing/2014/main" id="{2D6A76EF-CC49-3724-DC5B-1F13841D9B6F}"/>
                </a:ext>
              </a:extLst>
            </p:cNvPr>
            <p:cNvSpPr/>
            <p:nvPr/>
          </p:nvSpPr>
          <p:spPr>
            <a:xfrm>
              <a:off x="1649842" y="2972805"/>
              <a:ext cx="2083158" cy="2083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1" name="Graphic 24">
              <a:extLst>
                <a:ext uri="{FF2B5EF4-FFF2-40B4-BE49-F238E27FC236}">
                  <a16:creationId xmlns:a16="http://schemas.microsoft.com/office/drawing/2014/main" id="{CDE696F2-81F9-AF4D-12BF-0B15C49F47A8}"/>
                </a:ext>
              </a:extLst>
            </p:cNvPr>
            <p:cNvSpPr/>
            <p:nvPr/>
          </p:nvSpPr>
          <p:spPr>
            <a:xfrm flipH="1">
              <a:off x="2041050" y="385876"/>
              <a:ext cx="3276121" cy="3276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D831CF26-0AFD-6510-6556-BAB87B43C46D}"/>
                </a:ext>
              </a:extLst>
            </p:cNvPr>
            <p:cNvSpPr/>
            <p:nvPr/>
          </p:nvSpPr>
          <p:spPr>
            <a:xfrm flipH="1">
              <a:off x="5708206" y="3193157"/>
              <a:ext cx="1033317" cy="103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38B71C93-5158-8112-73FE-891A3F4313EA}"/>
                </a:ext>
              </a:extLst>
            </p:cNvPr>
            <p:cNvSpPr/>
            <p:nvPr/>
          </p:nvSpPr>
          <p:spPr>
            <a:xfrm flipH="1">
              <a:off x="1658099" y="5519519"/>
              <a:ext cx="1033317" cy="103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9945"/>
                <a:gd name="f7" fmla="val 371394"/>
                <a:gd name="f8" fmla="val 1389629"/>
                <a:gd name="f9" fmla="val 481234"/>
                <a:gd name="f10" fmla="val 1453419"/>
                <a:gd name="f11" fmla="val 608815"/>
                <a:gd name="f12" fmla="val 1489946"/>
                <a:gd name="f13" fmla="val 745005"/>
                <a:gd name="f14" fmla="val 1156448"/>
                <a:gd name="f15" fmla="val 1156383"/>
                <a:gd name="f16" fmla="val 333628"/>
                <a:gd name="f17" fmla="val 744940"/>
                <a:gd name="f18" fmla="val 333498"/>
                <a:gd name="f19" fmla="val 333563"/>
                <a:gd name="f20" fmla="val 920919"/>
                <a:gd name="f21" fmla="val 60986"/>
                <a:gd name="f22" fmla="val 1082613"/>
                <a:gd name="f23" fmla="val 163064"/>
                <a:gd name="f24" fmla="val 1210128"/>
                <a:gd name="f25" fmla="val 24460"/>
                <a:gd name="f26" fmla="val 1478466"/>
                <a:gd name="f27" fmla="+- 0 0 -90"/>
                <a:gd name="f28" fmla="*/ f3 1 1489945"/>
                <a:gd name="f29" fmla="*/ f4 1 1489945"/>
                <a:gd name="f30" fmla="+- f6 0 f5"/>
                <a:gd name="f31" fmla="*/ f27 f0 1"/>
                <a:gd name="f32" fmla="*/ f30 1 1489945"/>
                <a:gd name="f33" fmla="*/ 371394 f30 1"/>
                <a:gd name="f34" fmla="*/ 1389629 f30 1"/>
                <a:gd name="f35" fmla="*/ 745005 f30 1"/>
                <a:gd name="f36" fmla="*/ 1489946 f30 1"/>
                <a:gd name="f37" fmla="*/ 744940 f30 1"/>
                <a:gd name="f38" fmla="*/ 0 f30 1"/>
                <a:gd name="f39" fmla="*/ 163064 f30 1"/>
                <a:gd name="f40" fmla="*/ 1210128 f30 1"/>
                <a:gd name="f41" fmla="*/ 24460 f30 1"/>
                <a:gd name="f42" fmla="*/ 1478466 f30 1"/>
                <a:gd name="f43" fmla="*/ f31 1 f2"/>
                <a:gd name="f44" fmla="*/ f33 1 1489945"/>
                <a:gd name="f45" fmla="*/ f34 1 1489945"/>
                <a:gd name="f46" fmla="*/ f35 1 1489945"/>
                <a:gd name="f47" fmla="*/ f36 1 1489945"/>
                <a:gd name="f48" fmla="*/ f37 1 1489945"/>
                <a:gd name="f49" fmla="*/ f38 1 1489945"/>
                <a:gd name="f50" fmla="*/ f39 1 1489945"/>
                <a:gd name="f51" fmla="*/ f40 1 1489945"/>
                <a:gd name="f52" fmla="*/ f41 1 1489945"/>
                <a:gd name="f53" fmla="*/ f42 1 1489945"/>
                <a:gd name="f54" fmla="*/ f5 1 f32"/>
                <a:gd name="f55" fmla="*/ f6 1 f32"/>
                <a:gd name="f56" fmla="+- f43 0 f1"/>
                <a:gd name="f57" fmla="*/ f44 1 f32"/>
                <a:gd name="f58" fmla="*/ f45 1 f32"/>
                <a:gd name="f59" fmla="*/ f46 1 f32"/>
                <a:gd name="f60" fmla="*/ f47 1 f32"/>
                <a:gd name="f61" fmla="*/ f48 1 f32"/>
                <a:gd name="f62" fmla="*/ f49 1 f32"/>
                <a:gd name="f63" fmla="*/ f50 1 f32"/>
                <a:gd name="f64" fmla="*/ f51 1 f32"/>
                <a:gd name="f65" fmla="*/ f52 1 f32"/>
                <a:gd name="f66" fmla="*/ f53 1 f32"/>
                <a:gd name="f67" fmla="*/ f54 f28 1"/>
                <a:gd name="f68" fmla="*/ f55 f28 1"/>
                <a:gd name="f69" fmla="*/ f55 f29 1"/>
                <a:gd name="f70" fmla="*/ f54 f29 1"/>
                <a:gd name="f71" fmla="*/ f57 f28 1"/>
                <a:gd name="f72" fmla="*/ f58 f29 1"/>
                <a:gd name="f73" fmla="*/ f59 f28 1"/>
                <a:gd name="f74" fmla="*/ f60 f29 1"/>
                <a:gd name="f75" fmla="*/ f60 f28 1"/>
                <a:gd name="f76" fmla="*/ f59 f29 1"/>
                <a:gd name="f77" fmla="*/ f61 f28 1"/>
                <a:gd name="f78" fmla="*/ f62 f29 1"/>
                <a:gd name="f79" fmla="*/ f62 f28 1"/>
                <a:gd name="f80" fmla="*/ f61 f29 1"/>
                <a:gd name="f81" fmla="*/ f63 f28 1"/>
                <a:gd name="f82" fmla="*/ f64 f29 1"/>
                <a:gd name="f83" fmla="*/ f65 f28 1"/>
                <a:gd name="f84" fmla="*/ f6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  <a:cxn ang="f56">
                  <a:pos x="f81" y="f82"/>
                </a:cxn>
                <a:cxn ang="f56">
                  <a:pos x="f83" y="f84"/>
                </a:cxn>
                <a:cxn ang="f56">
                  <a:pos x="f71" y="f72"/>
                </a:cxn>
              </a:cxnLst>
              <a:rect l="f67" t="f70" r="f68" b="f69"/>
              <a:pathLst>
                <a:path w="1489945" h="1489945">
                  <a:moveTo>
                    <a:pt x="f7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2" y="f15"/>
                    <a:pt x="f12" y="f13"/>
                  </a:cubicBezTo>
                  <a:cubicBezTo>
                    <a:pt x="f12" y="f16"/>
                    <a:pt x="f15" y="f5"/>
                    <a:pt x="f17" y="f5"/>
                  </a:cubicBezTo>
                  <a:cubicBezTo>
                    <a:pt x="f18" y="f5"/>
                    <a:pt x="f5" y="f19"/>
                    <a:pt x="f5" y="f17"/>
                  </a:cubicBezTo>
                  <a:cubicBezTo>
                    <a:pt x="f5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7" y="f8"/>
                  </a:lnTo>
                  <a:close/>
                </a:path>
              </a:pathLst>
            </a:custGeom>
            <a:noFill/>
            <a:ln w="28575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  <p:sp>
          <p:nvSpPr>
            <p:cNvPr id="14" name="Graphic 24">
              <a:extLst>
                <a:ext uri="{FF2B5EF4-FFF2-40B4-BE49-F238E27FC236}">
                  <a16:creationId xmlns:a16="http://schemas.microsoft.com/office/drawing/2014/main" id="{BD55A0DB-DEEA-DF97-5806-FCCC8AAD03F7}"/>
                </a:ext>
              </a:extLst>
            </p:cNvPr>
            <p:cNvSpPr/>
            <p:nvPr/>
          </p:nvSpPr>
          <p:spPr>
            <a:xfrm>
              <a:off x="389113" y="889656"/>
              <a:ext cx="2083158" cy="20831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238"/>
                <a:gd name="f7" fmla="val 1606234"/>
                <a:gd name="f8" fmla="val 400376"/>
                <a:gd name="f9" fmla="val 1498067"/>
                <a:gd name="f10" fmla="val 518847"/>
                <a:gd name="f11" fmla="val 1566837"/>
                <a:gd name="f12" fmla="val 656389"/>
                <a:gd name="f13" fmla="val 1606235"/>
                <a:gd name="f14" fmla="val 803119"/>
                <a:gd name="f15" fmla="val 1246652"/>
                <a:gd name="f16" fmla="val 1606239"/>
                <a:gd name="f17" fmla="val 1246649"/>
                <a:gd name="f18" fmla="val 803117"/>
                <a:gd name="f19" fmla="val 359586"/>
                <a:gd name="f20" fmla="val 359587"/>
                <a:gd name="f21" fmla="+- 0 0 139"/>
                <a:gd name="f22" fmla="val 359447"/>
                <a:gd name="f23" fmla="val 802978"/>
                <a:gd name="f24" fmla="val 992725"/>
                <a:gd name="f25" fmla="val 65848"/>
                <a:gd name="f26" fmla="val 1167019"/>
                <a:gd name="f27" fmla="val 175826"/>
                <a:gd name="f28" fmla="val 1304561"/>
                <a:gd name="f29" fmla="val 26311"/>
                <a:gd name="f30" fmla="val 1593845"/>
                <a:gd name="f31" fmla="+- 0 0 -90"/>
                <a:gd name="f32" fmla="*/ f3 1 1606238"/>
                <a:gd name="f33" fmla="*/ f4 1 1606234"/>
                <a:gd name="f34" fmla="+- f7 0 f5"/>
                <a:gd name="f35" fmla="+- f6 0 f5"/>
                <a:gd name="f36" fmla="*/ f31 f0 1"/>
                <a:gd name="f37" fmla="*/ f35 1 1606238"/>
                <a:gd name="f38" fmla="*/ f34 1 1606234"/>
                <a:gd name="f39" fmla="*/ 400376 f35 1"/>
                <a:gd name="f40" fmla="*/ 1498067 f34 1"/>
                <a:gd name="f41" fmla="*/ 803119 f35 1"/>
                <a:gd name="f42" fmla="*/ 1606235 f34 1"/>
                <a:gd name="f43" fmla="*/ 1606239 f35 1"/>
                <a:gd name="f44" fmla="*/ 803117 f34 1"/>
                <a:gd name="f45" fmla="*/ 0 f34 1"/>
                <a:gd name="f46" fmla="*/ 0 f35 1"/>
                <a:gd name="f47" fmla="*/ 802978 f34 1"/>
                <a:gd name="f48" fmla="*/ 175826 f35 1"/>
                <a:gd name="f49" fmla="*/ 1304561 f34 1"/>
                <a:gd name="f50" fmla="*/ 26311 f35 1"/>
                <a:gd name="f51" fmla="*/ 1593845 f34 1"/>
                <a:gd name="f52" fmla="*/ f36 1 f2"/>
                <a:gd name="f53" fmla="*/ f39 1 1606238"/>
                <a:gd name="f54" fmla="*/ f40 1 1606234"/>
                <a:gd name="f55" fmla="*/ f41 1 1606238"/>
                <a:gd name="f56" fmla="*/ f42 1 1606234"/>
                <a:gd name="f57" fmla="*/ f43 1 1606238"/>
                <a:gd name="f58" fmla="*/ f44 1 1606234"/>
                <a:gd name="f59" fmla="*/ f45 1 1606234"/>
                <a:gd name="f60" fmla="*/ f46 1 1606238"/>
                <a:gd name="f61" fmla="*/ f47 1 1606234"/>
                <a:gd name="f62" fmla="*/ f48 1 1606238"/>
                <a:gd name="f63" fmla="*/ f49 1 1606234"/>
                <a:gd name="f64" fmla="*/ f50 1 1606238"/>
                <a:gd name="f65" fmla="*/ f51 1 1606234"/>
                <a:gd name="f66" fmla="*/ f5 1 f37"/>
                <a:gd name="f67" fmla="*/ f6 1 f37"/>
                <a:gd name="f68" fmla="*/ f5 1 f38"/>
                <a:gd name="f69" fmla="*/ f7 1 f38"/>
                <a:gd name="f70" fmla="+- f52 0 f1"/>
                <a:gd name="f71" fmla="*/ f53 1 f37"/>
                <a:gd name="f72" fmla="*/ f54 1 f38"/>
                <a:gd name="f73" fmla="*/ f55 1 f37"/>
                <a:gd name="f74" fmla="*/ f56 1 f38"/>
                <a:gd name="f75" fmla="*/ f57 1 f37"/>
                <a:gd name="f76" fmla="*/ f58 1 f38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f32 1"/>
                <a:gd name="f85" fmla="*/ f67 f32 1"/>
                <a:gd name="f86" fmla="*/ f69 f33 1"/>
                <a:gd name="f87" fmla="*/ f68 f33 1"/>
                <a:gd name="f88" fmla="*/ f71 f32 1"/>
                <a:gd name="f89" fmla="*/ f72 f33 1"/>
                <a:gd name="f90" fmla="*/ f73 f32 1"/>
                <a:gd name="f91" fmla="*/ f74 f33 1"/>
                <a:gd name="f92" fmla="*/ f75 f32 1"/>
                <a:gd name="f93" fmla="*/ f76 f33 1"/>
                <a:gd name="f94" fmla="*/ f77 f33 1"/>
                <a:gd name="f95" fmla="*/ f78 f32 1"/>
                <a:gd name="f96" fmla="*/ f79 f33 1"/>
                <a:gd name="f97" fmla="*/ f80 f32 1"/>
                <a:gd name="f98" fmla="*/ f81 f33 1"/>
                <a:gd name="f99" fmla="*/ f82 f32 1"/>
                <a:gd name="f100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8" y="f89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0" y="f94"/>
                </a:cxn>
                <a:cxn ang="f70">
                  <a:pos x="f95" y="f96"/>
                </a:cxn>
                <a:cxn ang="f70">
                  <a:pos x="f97" y="f98"/>
                </a:cxn>
                <a:cxn ang="f70">
                  <a:pos x="f99" y="f100"/>
                </a:cxn>
                <a:cxn ang="f70">
                  <a:pos x="f88" y="f89"/>
                </a:cxn>
              </a:cxnLst>
              <a:rect l="f84" t="f87" r="f85" b="f86"/>
              <a:pathLst>
                <a:path w="1606238" h="160623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5"/>
                    <a:pt x="f14" y="f5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8" y="f9"/>
                  </a:lnTo>
                  <a:close/>
                </a:path>
              </a:pathLst>
            </a:custGeom>
            <a:noFill/>
            <a:ln w="19046" cap="flat">
              <a:solidFill>
                <a:srgbClr val="C3CDFB">
                  <a:alpha val="4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endParaRPr>
            </a:p>
          </p:txBody>
        </p:sp>
      </p:grpSp>
      <p:pic>
        <p:nvPicPr>
          <p:cNvPr id="15" name="Graphic 15">
            <a:extLst>
              <a:ext uri="{FF2B5EF4-FFF2-40B4-BE49-F238E27FC236}">
                <a16:creationId xmlns:a16="http://schemas.microsoft.com/office/drawing/2014/main" id="{8B1CBC26-9A83-7FBE-1540-9B846F98F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23334" y="307704"/>
            <a:ext cx="594661" cy="5910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09066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solidFill>
          <a:srgbClr val="E1E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0A07B1A-12F0-7436-1EF3-E540EA247A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333BBD"/>
                </a:solidFill>
              </a:defRPr>
            </a:lvl1pPr>
          </a:lstStyle>
          <a:p>
            <a:pPr lvl="0"/>
            <a:fld id="{A3A87462-FEFC-4E08-ACFB-449C87FECEE0}" type="slidenum">
              <a:t>‹#›</a:t>
            </a:fld>
            <a:endParaRPr lang="en-US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73D0F10E-D449-807C-912E-5531BC3A85DF}"/>
              </a:ext>
            </a:extLst>
          </p:cNvPr>
          <p:cNvSpPr/>
          <p:nvPr/>
        </p:nvSpPr>
        <p:spPr>
          <a:xfrm flipH="1">
            <a:off x="10341955" y="396904"/>
            <a:ext cx="1033317" cy="10333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945"/>
              <a:gd name="f7" fmla="val 371394"/>
              <a:gd name="f8" fmla="val 1389629"/>
              <a:gd name="f9" fmla="val 481234"/>
              <a:gd name="f10" fmla="val 1453419"/>
              <a:gd name="f11" fmla="val 608815"/>
              <a:gd name="f12" fmla="val 1489946"/>
              <a:gd name="f13" fmla="val 745005"/>
              <a:gd name="f14" fmla="val 1156448"/>
              <a:gd name="f15" fmla="val 1156383"/>
              <a:gd name="f16" fmla="val 333628"/>
              <a:gd name="f17" fmla="val 744940"/>
              <a:gd name="f18" fmla="val 333498"/>
              <a:gd name="f19" fmla="val 333563"/>
              <a:gd name="f20" fmla="val 920919"/>
              <a:gd name="f21" fmla="val 60986"/>
              <a:gd name="f22" fmla="val 1082613"/>
              <a:gd name="f23" fmla="val 163064"/>
              <a:gd name="f24" fmla="val 1210128"/>
              <a:gd name="f25" fmla="val 24460"/>
              <a:gd name="f26" fmla="val 1478466"/>
              <a:gd name="f27" fmla="+- 0 0 -90"/>
              <a:gd name="f28" fmla="*/ f3 1 1489945"/>
              <a:gd name="f29" fmla="*/ f4 1 1489945"/>
              <a:gd name="f30" fmla="+- f6 0 f5"/>
              <a:gd name="f31" fmla="*/ f27 f0 1"/>
              <a:gd name="f32" fmla="*/ f30 1 1489945"/>
              <a:gd name="f33" fmla="*/ 371394 f30 1"/>
              <a:gd name="f34" fmla="*/ 1389629 f30 1"/>
              <a:gd name="f35" fmla="*/ 745005 f30 1"/>
              <a:gd name="f36" fmla="*/ 1489946 f30 1"/>
              <a:gd name="f37" fmla="*/ 744940 f30 1"/>
              <a:gd name="f38" fmla="*/ 0 f30 1"/>
              <a:gd name="f39" fmla="*/ 163064 f30 1"/>
              <a:gd name="f40" fmla="*/ 1210128 f30 1"/>
              <a:gd name="f41" fmla="*/ 24460 f30 1"/>
              <a:gd name="f42" fmla="*/ 1478466 f30 1"/>
              <a:gd name="f43" fmla="*/ f31 1 f2"/>
              <a:gd name="f44" fmla="*/ f33 1 1489945"/>
              <a:gd name="f45" fmla="*/ f34 1 1489945"/>
              <a:gd name="f46" fmla="*/ f35 1 1489945"/>
              <a:gd name="f47" fmla="*/ f36 1 1489945"/>
              <a:gd name="f48" fmla="*/ f37 1 1489945"/>
              <a:gd name="f49" fmla="*/ f38 1 1489945"/>
              <a:gd name="f50" fmla="*/ f39 1 1489945"/>
              <a:gd name="f51" fmla="*/ f40 1 1489945"/>
              <a:gd name="f52" fmla="*/ f41 1 1489945"/>
              <a:gd name="f53" fmla="*/ f42 1 1489945"/>
              <a:gd name="f54" fmla="*/ f5 1 f32"/>
              <a:gd name="f55" fmla="*/ f6 1 f32"/>
              <a:gd name="f56" fmla="+- f43 0 f1"/>
              <a:gd name="f57" fmla="*/ f44 1 f32"/>
              <a:gd name="f58" fmla="*/ f45 1 f32"/>
              <a:gd name="f59" fmla="*/ f46 1 f32"/>
              <a:gd name="f60" fmla="*/ f47 1 f32"/>
              <a:gd name="f61" fmla="*/ f48 1 f32"/>
              <a:gd name="f62" fmla="*/ f49 1 f32"/>
              <a:gd name="f63" fmla="*/ f50 1 f32"/>
              <a:gd name="f64" fmla="*/ f51 1 f32"/>
              <a:gd name="f65" fmla="*/ f52 1 f32"/>
              <a:gd name="f66" fmla="*/ f53 1 f32"/>
              <a:gd name="f67" fmla="*/ f54 f28 1"/>
              <a:gd name="f68" fmla="*/ f55 f28 1"/>
              <a:gd name="f69" fmla="*/ f55 f29 1"/>
              <a:gd name="f70" fmla="*/ f54 f29 1"/>
              <a:gd name="f71" fmla="*/ f57 f28 1"/>
              <a:gd name="f72" fmla="*/ f58 f29 1"/>
              <a:gd name="f73" fmla="*/ f59 f28 1"/>
              <a:gd name="f74" fmla="*/ f60 f29 1"/>
              <a:gd name="f75" fmla="*/ f60 f28 1"/>
              <a:gd name="f76" fmla="*/ f59 f29 1"/>
              <a:gd name="f77" fmla="*/ f61 f28 1"/>
              <a:gd name="f78" fmla="*/ f62 f29 1"/>
              <a:gd name="f79" fmla="*/ f62 f28 1"/>
              <a:gd name="f80" fmla="*/ f61 f29 1"/>
              <a:gd name="f81" fmla="*/ f63 f28 1"/>
              <a:gd name="f82" fmla="*/ f64 f29 1"/>
              <a:gd name="f83" fmla="*/ f65 f28 1"/>
              <a:gd name="f84" fmla="*/ f6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1" y="f72"/>
              </a:cxn>
              <a:cxn ang="f56">
                <a:pos x="f73" y="f74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83" y="f84"/>
              </a:cxn>
              <a:cxn ang="f56">
                <a:pos x="f71" y="f72"/>
              </a:cxn>
            </a:cxnLst>
            <a:rect l="f67" t="f70" r="f68" b="f69"/>
            <a:pathLst>
              <a:path w="1489945" h="148994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2"/>
                  <a:pt x="f12" y="f15"/>
                  <a:pt x="f12" y="f13"/>
                </a:cubicBezTo>
                <a:cubicBezTo>
                  <a:pt x="f12" y="f16"/>
                  <a:pt x="f15" y="f5"/>
                  <a:pt x="f17" y="f5"/>
                </a:cubicBezTo>
                <a:cubicBezTo>
                  <a:pt x="f18" y="f5"/>
                  <a:pt x="f5" y="f19"/>
                  <a:pt x="f5" y="f17"/>
                </a:cubicBezTo>
                <a:cubicBezTo>
                  <a:pt x="f5" y="f20"/>
                  <a:pt x="f21" y="f22"/>
                  <a:pt x="f23" y="f24"/>
                </a:cubicBezTo>
                <a:lnTo>
                  <a:pt x="f25" y="f26"/>
                </a:lnTo>
                <a:lnTo>
                  <a:pt x="f7" y="f8"/>
                </a:lnTo>
                <a:close/>
              </a:path>
            </a:pathLst>
          </a:custGeom>
          <a:noFill/>
          <a:ln w="28575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4" name="Graphic 24">
            <a:extLst>
              <a:ext uri="{FF2B5EF4-FFF2-40B4-BE49-F238E27FC236}">
                <a16:creationId xmlns:a16="http://schemas.microsoft.com/office/drawing/2014/main" id="{3936F348-53E7-F740-7510-1D81EB575A48}"/>
              </a:ext>
            </a:extLst>
          </p:cNvPr>
          <p:cNvSpPr/>
          <p:nvPr/>
        </p:nvSpPr>
        <p:spPr>
          <a:xfrm flipH="1">
            <a:off x="8390763" y="665884"/>
            <a:ext cx="2704621" cy="27046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8A87B147-E5E8-21EA-8FFB-85392DA8F414}"/>
              </a:ext>
            </a:extLst>
          </p:cNvPr>
          <p:cNvSpPr/>
          <p:nvPr/>
        </p:nvSpPr>
        <p:spPr>
          <a:xfrm>
            <a:off x="6258080" y="1626662"/>
            <a:ext cx="3892865" cy="3892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388AA512-F2F5-D335-7F95-C16B74CC6ECC}"/>
              </a:ext>
            </a:extLst>
          </p:cNvPr>
          <p:cNvSpPr/>
          <p:nvPr/>
        </p:nvSpPr>
        <p:spPr>
          <a:xfrm flipH="1">
            <a:off x="8670368" y="4014380"/>
            <a:ext cx="2188250" cy="2188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1CC2F55B-A311-FE73-AEA8-25C45A912BCA}"/>
              </a:ext>
            </a:extLst>
          </p:cNvPr>
          <p:cNvSpPr/>
          <p:nvPr/>
        </p:nvSpPr>
        <p:spPr>
          <a:xfrm>
            <a:off x="5819771" y="738268"/>
            <a:ext cx="2083158" cy="20831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7BDC131E-D99F-1DD9-C8CE-4386029F6C31}"/>
              </a:ext>
            </a:extLst>
          </p:cNvPr>
          <p:cNvSpPr/>
          <p:nvPr/>
        </p:nvSpPr>
        <p:spPr>
          <a:xfrm flipH="1">
            <a:off x="2957215" y="3767510"/>
            <a:ext cx="2704621" cy="27046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208A5AB6-435A-77DF-3D29-2D1AF7297C49}"/>
              </a:ext>
            </a:extLst>
          </p:cNvPr>
          <p:cNvSpPr/>
          <p:nvPr/>
        </p:nvSpPr>
        <p:spPr>
          <a:xfrm>
            <a:off x="1649842" y="2972805"/>
            <a:ext cx="2083158" cy="20831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14B79FB7-3784-4C25-97A4-EF98A5BC1132}"/>
              </a:ext>
            </a:extLst>
          </p:cNvPr>
          <p:cNvSpPr/>
          <p:nvPr/>
        </p:nvSpPr>
        <p:spPr>
          <a:xfrm flipH="1">
            <a:off x="2041050" y="385876"/>
            <a:ext cx="3276121" cy="32761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A3ECB702-9234-0BF1-5637-195625BD0609}"/>
              </a:ext>
            </a:extLst>
          </p:cNvPr>
          <p:cNvSpPr/>
          <p:nvPr/>
        </p:nvSpPr>
        <p:spPr>
          <a:xfrm flipH="1">
            <a:off x="5708206" y="3193157"/>
            <a:ext cx="1033317" cy="10333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945"/>
              <a:gd name="f7" fmla="val 371394"/>
              <a:gd name="f8" fmla="val 1389629"/>
              <a:gd name="f9" fmla="val 481234"/>
              <a:gd name="f10" fmla="val 1453419"/>
              <a:gd name="f11" fmla="val 608815"/>
              <a:gd name="f12" fmla="val 1489946"/>
              <a:gd name="f13" fmla="val 745005"/>
              <a:gd name="f14" fmla="val 1156448"/>
              <a:gd name="f15" fmla="val 1156383"/>
              <a:gd name="f16" fmla="val 333628"/>
              <a:gd name="f17" fmla="val 744940"/>
              <a:gd name="f18" fmla="val 333498"/>
              <a:gd name="f19" fmla="val 333563"/>
              <a:gd name="f20" fmla="val 920919"/>
              <a:gd name="f21" fmla="val 60986"/>
              <a:gd name="f22" fmla="val 1082613"/>
              <a:gd name="f23" fmla="val 163064"/>
              <a:gd name="f24" fmla="val 1210128"/>
              <a:gd name="f25" fmla="val 24460"/>
              <a:gd name="f26" fmla="val 1478466"/>
              <a:gd name="f27" fmla="+- 0 0 -90"/>
              <a:gd name="f28" fmla="*/ f3 1 1489945"/>
              <a:gd name="f29" fmla="*/ f4 1 1489945"/>
              <a:gd name="f30" fmla="+- f6 0 f5"/>
              <a:gd name="f31" fmla="*/ f27 f0 1"/>
              <a:gd name="f32" fmla="*/ f30 1 1489945"/>
              <a:gd name="f33" fmla="*/ 371394 f30 1"/>
              <a:gd name="f34" fmla="*/ 1389629 f30 1"/>
              <a:gd name="f35" fmla="*/ 745005 f30 1"/>
              <a:gd name="f36" fmla="*/ 1489946 f30 1"/>
              <a:gd name="f37" fmla="*/ 744940 f30 1"/>
              <a:gd name="f38" fmla="*/ 0 f30 1"/>
              <a:gd name="f39" fmla="*/ 163064 f30 1"/>
              <a:gd name="f40" fmla="*/ 1210128 f30 1"/>
              <a:gd name="f41" fmla="*/ 24460 f30 1"/>
              <a:gd name="f42" fmla="*/ 1478466 f30 1"/>
              <a:gd name="f43" fmla="*/ f31 1 f2"/>
              <a:gd name="f44" fmla="*/ f33 1 1489945"/>
              <a:gd name="f45" fmla="*/ f34 1 1489945"/>
              <a:gd name="f46" fmla="*/ f35 1 1489945"/>
              <a:gd name="f47" fmla="*/ f36 1 1489945"/>
              <a:gd name="f48" fmla="*/ f37 1 1489945"/>
              <a:gd name="f49" fmla="*/ f38 1 1489945"/>
              <a:gd name="f50" fmla="*/ f39 1 1489945"/>
              <a:gd name="f51" fmla="*/ f40 1 1489945"/>
              <a:gd name="f52" fmla="*/ f41 1 1489945"/>
              <a:gd name="f53" fmla="*/ f42 1 1489945"/>
              <a:gd name="f54" fmla="*/ f5 1 f32"/>
              <a:gd name="f55" fmla="*/ f6 1 f32"/>
              <a:gd name="f56" fmla="+- f43 0 f1"/>
              <a:gd name="f57" fmla="*/ f44 1 f32"/>
              <a:gd name="f58" fmla="*/ f45 1 f32"/>
              <a:gd name="f59" fmla="*/ f46 1 f32"/>
              <a:gd name="f60" fmla="*/ f47 1 f32"/>
              <a:gd name="f61" fmla="*/ f48 1 f32"/>
              <a:gd name="f62" fmla="*/ f49 1 f32"/>
              <a:gd name="f63" fmla="*/ f50 1 f32"/>
              <a:gd name="f64" fmla="*/ f51 1 f32"/>
              <a:gd name="f65" fmla="*/ f52 1 f32"/>
              <a:gd name="f66" fmla="*/ f53 1 f32"/>
              <a:gd name="f67" fmla="*/ f54 f28 1"/>
              <a:gd name="f68" fmla="*/ f55 f28 1"/>
              <a:gd name="f69" fmla="*/ f55 f29 1"/>
              <a:gd name="f70" fmla="*/ f54 f29 1"/>
              <a:gd name="f71" fmla="*/ f57 f28 1"/>
              <a:gd name="f72" fmla="*/ f58 f29 1"/>
              <a:gd name="f73" fmla="*/ f59 f28 1"/>
              <a:gd name="f74" fmla="*/ f60 f29 1"/>
              <a:gd name="f75" fmla="*/ f60 f28 1"/>
              <a:gd name="f76" fmla="*/ f59 f29 1"/>
              <a:gd name="f77" fmla="*/ f61 f28 1"/>
              <a:gd name="f78" fmla="*/ f62 f29 1"/>
              <a:gd name="f79" fmla="*/ f62 f28 1"/>
              <a:gd name="f80" fmla="*/ f61 f29 1"/>
              <a:gd name="f81" fmla="*/ f63 f28 1"/>
              <a:gd name="f82" fmla="*/ f64 f29 1"/>
              <a:gd name="f83" fmla="*/ f65 f28 1"/>
              <a:gd name="f84" fmla="*/ f6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1" y="f72"/>
              </a:cxn>
              <a:cxn ang="f56">
                <a:pos x="f73" y="f74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83" y="f84"/>
              </a:cxn>
              <a:cxn ang="f56">
                <a:pos x="f71" y="f72"/>
              </a:cxn>
            </a:cxnLst>
            <a:rect l="f67" t="f70" r="f68" b="f69"/>
            <a:pathLst>
              <a:path w="1489945" h="148994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2"/>
                  <a:pt x="f12" y="f15"/>
                  <a:pt x="f12" y="f13"/>
                </a:cubicBezTo>
                <a:cubicBezTo>
                  <a:pt x="f12" y="f16"/>
                  <a:pt x="f15" y="f5"/>
                  <a:pt x="f17" y="f5"/>
                </a:cubicBezTo>
                <a:cubicBezTo>
                  <a:pt x="f18" y="f5"/>
                  <a:pt x="f5" y="f19"/>
                  <a:pt x="f5" y="f17"/>
                </a:cubicBezTo>
                <a:cubicBezTo>
                  <a:pt x="f5" y="f20"/>
                  <a:pt x="f21" y="f22"/>
                  <a:pt x="f23" y="f24"/>
                </a:cubicBezTo>
                <a:lnTo>
                  <a:pt x="f25" y="f26"/>
                </a:lnTo>
                <a:lnTo>
                  <a:pt x="f7" y="f8"/>
                </a:lnTo>
                <a:close/>
              </a:path>
            </a:pathLst>
          </a:custGeom>
          <a:noFill/>
          <a:ln w="28575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67818D9F-C77A-8442-83C2-B37A9C9C5503}"/>
              </a:ext>
            </a:extLst>
          </p:cNvPr>
          <p:cNvSpPr/>
          <p:nvPr/>
        </p:nvSpPr>
        <p:spPr>
          <a:xfrm flipH="1">
            <a:off x="1658099" y="5519519"/>
            <a:ext cx="1033317" cy="10333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945"/>
              <a:gd name="f7" fmla="val 371394"/>
              <a:gd name="f8" fmla="val 1389629"/>
              <a:gd name="f9" fmla="val 481234"/>
              <a:gd name="f10" fmla="val 1453419"/>
              <a:gd name="f11" fmla="val 608815"/>
              <a:gd name="f12" fmla="val 1489946"/>
              <a:gd name="f13" fmla="val 745005"/>
              <a:gd name="f14" fmla="val 1156448"/>
              <a:gd name="f15" fmla="val 1156383"/>
              <a:gd name="f16" fmla="val 333628"/>
              <a:gd name="f17" fmla="val 744940"/>
              <a:gd name="f18" fmla="val 333498"/>
              <a:gd name="f19" fmla="val 333563"/>
              <a:gd name="f20" fmla="val 920919"/>
              <a:gd name="f21" fmla="val 60986"/>
              <a:gd name="f22" fmla="val 1082613"/>
              <a:gd name="f23" fmla="val 163064"/>
              <a:gd name="f24" fmla="val 1210128"/>
              <a:gd name="f25" fmla="val 24460"/>
              <a:gd name="f26" fmla="val 1478466"/>
              <a:gd name="f27" fmla="+- 0 0 -90"/>
              <a:gd name="f28" fmla="*/ f3 1 1489945"/>
              <a:gd name="f29" fmla="*/ f4 1 1489945"/>
              <a:gd name="f30" fmla="+- f6 0 f5"/>
              <a:gd name="f31" fmla="*/ f27 f0 1"/>
              <a:gd name="f32" fmla="*/ f30 1 1489945"/>
              <a:gd name="f33" fmla="*/ 371394 f30 1"/>
              <a:gd name="f34" fmla="*/ 1389629 f30 1"/>
              <a:gd name="f35" fmla="*/ 745005 f30 1"/>
              <a:gd name="f36" fmla="*/ 1489946 f30 1"/>
              <a:gd name="f37" fmla="*/ 744940 f30 1"/>
              <a:gd name="f38" fmla="*/ 0 f30 1"/>
              <a:gd name="f39" fmla="*/ 163064 f30 1"/>
              <a:gd name="f40" fmla="*/ 1210128 f30 1"/>
              <a:gd name="f41" fmla="*/ 24460 f30 1"/>
              <a:gd name="f42" fmla="*/ 1478466 f30 1"/>
              <a:gd name="f43" fmla="*/ f31 1 f2"/>
              <a:gd name="f44" fmla="*/ f33 1 1489945"/>
              <a:gd name="f45" fmla="*/ f34 1 1489945"/>
              <a:gd name="f46" fmla="*/ f35 1 1489945"/>
              <a:gd name="f47" fmla="*/ f36 1 1489945"/>
              <a:gd name="f48" fmla="*/ f37 1 1489945"/>
              <a:gd name="f49" fmla="*/ f38 1 1489945"/>
              <a:gd name="f50" fmla="*/ f39 1 1489945"/>
              <a:gd name="f51" fmla="*/ f40 1 1489945"/>
              <a:gd name="f52" fmla="*/ f41 1 1489945"/>
              <a:gd name="f53" fmla="*/ f42 1 1489945"/>
              <a:gd name="f54" fmla="*/ f5 1 f32"/>
              <a:gd name="f55" fmla="*/ f6 1 f32"/>
              <a:gd name="f56" fmla="+- f43 0 f1"/>
              <a:gd name="f57" fmla="*/ f44 1 f32"/>
              <a:gd name="f58" fmla="*/ f45 1 f32"/>
              <a:gd name="f59" fmla="*/ f46 1 f32"/>
              <a:gd name="f60" fmla="*/ f47 1 f32"/>
              <a:gd name="f61" fmla="*/ f48 1 f32"/>
              <a:gd name="f62" fmla="*/ f49 1 f32"/>
              <a:gd name="f63" fmla="*/ f50 1 f32"/>
              <a:gd name="f64" fmla="*/ f51 1 f32"/>
              <a:gd name="f65" fmla="*/ f52 1 f32"/>
              <a:gd name="f66" fmla="*/ f53 1 f32"/>
              <a:gd name="f67" fmla="*/ f54 f28 1"/>
              <a:gd name="f68" fmla="*/ f55 f28 1"/>
              <a:gd name="f69" fmla="*/ f55 f29 1"/>
              <a:gd name="f70" fmla="*/ f54 f29 1"/>
              <a:gd name="f71" fmla="*/ f57 f28 1"/>
              <a:gd name="f72" fmla="*/ f58 f29 1"/>
              <a:gd name="f73" fmla="*/ f59 f28 1"/>
              <a:gd name="f74" fmla="*/ f60 f29 1"/>
              <a:gd name="f75" fmla="*/ f60 f28 1"/>
              <a:gd name="f76" fmla="*/ f59 f29 1"/>
              <a:gd name="f77" fmla="*/ f61 f28 1"/>
              <a:gd name="f78" fmla="*/ f62 f29 1"/>
              <a:gd name="f79" fmla="*/ f62 f28 1"/>
              <a:gd name="f80" fmla="*/ f61 f29 1"/>
              <a:gd name="f81" fmla="*/ f63 f28 1"/>
              <a:gd name="f82" fmla="*/ f64 f29 1"/>
              <a:gd name="f83" fmla="*/ f65 f28 1"/>
              <a:gd name="f84" fmla="*/ f6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1" y="f72"/>
              </a:cxn>
              <a:cxn ang="f56">
                <a:pos x="f73" y="f74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83" y="f84"/>
              </a:cxn>
              <a:cxn ang="f56">
                <a:pos x="f71" y="f72"/>
              </a:cxn>
            </a:cxnLst>
            <a:rect l="f67" t="f70" r="f68" b="f69"/>
            <a:pathLst>
              <a:path w="1489945" h="148994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2"/>
                  <a:pt x="f12" y="f15"/>
                  <a:pt x="f12" y="f13"/>
                </a:cubicBezTo>
                <a:cubicBezTo>
                  <a:pt x="f12" y="f16"/>
                  <a:pt x="f15" y="f5"/>
                  <a:pt x="f17" y="f5"/>
                </a:cubicBezTo>
                <a:cubicBezTo>
                  <a:pt x="f18" y="f5"/>
                  <a:pt x="f5" y="f19"/>
                  <a:pt x="f5" y="f17"/>
                </a:cubicBezTo>
                <a:cubicBezTo>
                  <a:pt x="f5" y="f20"/>
                  <a:pt x="f21" y="f22"/>
                  <a:pt x="f23" y="f24"/>
                </a:cubicBezTo>
                <a:lnTo>
                  <a:pt x="f25" y="f26"/>
                </a:lnTo>
                <a:lnTo>
                  <a:pt x="f7" y="f8"/>
                </a:lnTo>
                <a:close/>
              </a:path>
            </a:pathLst>
          </a:custGeom>
          <a:noFill/>
          <a:ln w="28575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  <p:sp>
        <p:nvSpPr>
          <p:cNvPr id="13" name="Graphic 24">
            <a:extLst>
              <a:ext uri="{FF2B5EF4-FFF2-40B4-BE49-F238E27FC236}">
                <a16:creationId xmlns:a16="http://schemas.microsoft.com/office/drawing/2014/main" id="{D93ADCAE-BA7E-4D49-60F4-1490692FB38F}"/>
              </a:ext>
            </a:extLst>
          </p:cNvPr>
          <p:cNvSpPr/>
          <p:nvPr/>
        </p:nvSpPr>
        <p:spPr>
          <a:xfrm>
            <a:off x="389113" y="889656"/>
            <a:ext cx="2083158" cy="20831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238"/>
              <a:gd name="f7" fmla="val 1606234"/>
              <a:gd name="f8" fmla="val 400376"/>
              <a:gd name="f9" fmla="val 1498067"/>
              <a:gd name="f10" fmla="val 518847"/>
              <a:gd name="f11" fmla="val 1566837"/>
              <a:gd name="f12" fmla="val 656389"/>
              <a:gd name="f13" fmla="val 1606235"/>
              <a:gd name="f14" fmla="val 803119"/>
              <a:gd name="f15" fmla="val 1246652"/>
              <a:gd name="f16" fmla="val 1606239"/>
              <a:gd name="f17" fmla="val 1246649"/>
              <a:gd name="f18" fmla="val 803117"/>
              <a:gd name="f19" fmla="val 359586"/>
              <a:gd name="f20" fmla="val 359587"/>
              <a:gd name="f21" fmla="+- 0 0 139"/>
              <a:gd name="f22" fmla="val 359447"/>
              <a:gd name="f23" fmla="val 802978"/>
              <a:gd name="f24" fmla="val 992725"/>
              <a:gd name="f25" fmla="val 65848"/>
              <a:gd name="f26" fmla="val 1167019"/>
              <a:gd name="f27" fmla="val 175826"/>
              <a:gd name="f28" fmla="val 1304561"/>
              <a:gd name="f29" fmla="val 26311"/>
              <a:gd name="f30" fmla="val 1593845"/>
              <a:gd name="f31" fmla="+- 0 0 -90"/>
              <a:gd name="f32" fmla="*/ f3 1 1606238"/>
              <a:gd name="f33" fmla="*/ f4 1 1606234"/>
              <a:gd name="f34" fmla="+- f7 0 f5"/>
              <a:gd name="f35" fmla="+- f6 0 f5"/>
              <a:gd name="f36" fmla="*/ f31 f0 1"/>
              <a:gd name="f37" fmla="*/ f35 1 1606238"/>
              <a:gd name="f38" fmla="*/ f34 1 1606234"/>
              <a:gd name="f39" fmla="*/ 400376 f35 1"/>
              <a:gd name="f40" fmla="*/ 1498067 f34 1"/>
              <a:gd name="f41" fmla="*/ 803119 f35 1"/>
              <a:gd name="f42" fmla="*/ 1606235 f34 1"/>
              <a:gd name="f43" fmla="*/ 1606239 f35 1"/>
              <a:gd name="f44" fmla="*/ 803117 f34 1"/>
              <a:gd name="f45" fmla="*/ 0 f34 1"/>
              <a:gd name="f46" fmla="*/ 0 f35 1"/>
              <a:gd name="f47" fmla="*/ 802978 f34 1"/>
              <a:gd name="f48" fmla="*/ 175826 f35 1"/>
              <a:gd name="f49" fmla="*/ 1304561 f34 1"/>
              <a:gd name="f50" fmla="*/ 26311 f35 1"/>
              <a:gd name="f51" fmla="*/ 1593845 f34 1"/>
              <a:gd name="f52" fmla="*/ f36 1 f2"/>
              <a:gd name="f53" fmla="*/ f39 1 1606238"/>
              <a:gd name="f54" fmla="*/ f40 1 1606234"/>
              <a:gd name="f55" fmla="*/ f41 1 1606238"/>
              <a:gd name="f56" fmla="*/ f42 1 1606234"/>
              <a:gd name="f57" fmla="*/ f43 1 1606238"/>
              <a:gd name="f58" fmla="*/ f44 1 1606234"/>
              <a:gd name="f59" fmla="*/ f45 1 1606234"/>
              <a:gd name="f60" fmla="*/ f46 1 1606238"/>
              <a:gd name="f61" fmla="*/ f47 1 1606234"/>
              <a:gd name="f62" fmla="*/ f48 1 1606238"/>
              <a:gd name="f63" fmla="*/ f49 1 1606234"/>
              <a:gd name="f64" fmla="*/ f50 1 1606238"/>
              <a:gd name="f65" fmla="*/ f51 1 1606234"/>
              <a:gd name="f66" fmla="*/ f5 1 f37"/>
              <a:gd name="f67" fmla="*/ f6 1 f37"/>
              <a:gd name="f68" fmla="*/ f5 1 f38"/>
              <a:gd name="f69" fmla="*/ f7 1 f38"/>
              <a:gd name="f70" fmla="+- f52 0 f1"/>
              <a:gd name="f71" fmla="*/ f53 1 f37"/>
              <a:gd name="f72" fmla="*/ f54 1 f38"/>
              <a:gd name="f73" fmla="*/ f55 1 f37"/>
              <a:gd name="f74" fmla="*/ f56 1 f38"/>
              <a:gd name="f75" fmla="*/ f57 1 f37"/>
              <a:gd name="f76" fmla="*/ f58 1 f38"/>
              <a:gd name="f77" fmla="*/ f59 1 f38"/>
              <a:gd name="f78" fmla="*/ f60 1 f37"/>
              <a:gd name="f79" fmla="*/ f61 1 f38"/>
              <a:gd name="f80" fmla="*/ f62 1 f37"/>
              <a:gd name="f81" fmla="*/ f63 1 f38"/>
              <a:gd name="f82" fmla="*/ f64 1 f37"/>
              <a:gd name="f83" fmla="*/ f65 1 f38"/>
              <a:gd name="f84" fmla="*/ f66 f32 1"/>
              <a:gd name="f85" fmla="*/ f67 f32 1"/>
              <a:gd name="f86" fmla="*/ f69 f33 1"/>
              <a:gd name="f87" fmla="*/ f68 f33 1"/>
              <a:gd name="f88" fmla="*/ f71 f32 1"/>
              <a:gd name="f89" fmla="*/ f72 f33 1"/>
              <a:gd name="f90" fmla="*/ f73 f32 1"/>
              <a:gd name="f91" fmla="*/ f74 f33 1"/>
              <a:gd name="f92" fmla="*/ f75 f32 1"/>
              <a:gd name="f93" fmla="*/ f76 f33 1"/>
              <a:gd name="f94" fmla="*/ f77 f33 1"/>
              <a:gd name="f95" fmla="*/ f78 f32 1"/>
              <a:gd name="f96" fmla="*/ f79 f33 1"/>
              <a:gd name="f97" fmla="*/ f80 f32 1"/>
              <a:gd name="f98" fmla="*/ f81 f33 1"/>
              <a:gd name="f99" fmla="*/ f82 f32 1"/>
              <a:gd name="f100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8" y="f89"/>
              </a:cxn>
              <a:cxn ang="f70">
                <a:pos x="f90" y="f91"/>
              </a:cxn>
              <a:cxn ang="f70">
                <a:pos x="f92" y="f93"/>
              </a:cxn>
              <a:cxn ang="f70">
                <a:pos x="f90" y="f94"/>
              </a:cxn>
              <a:cxn ang="f70">
                <a:pos x="f95" y="f96"/>
              </a:cxn>
              <a:cxn ang="f70">
                <a:pos x="f97" y="f98"/>
              </a:cxn>
              <a:cxn ang="f70">
                <a:pos x="f99" y="f100"/>
              </a:cxn>
              <a:cxn ang="f70">
                <a:pos x="f88" y="f89"/>
              </a:cxn>
            </a:cxnLst>
            <a:rect l="f84" t="f87" r="f85" b="f86"/>
            <a:pathLst>
              <a:path w="1606238" h="160623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6" y="f18"/>
                </a:cubicBezTo>
                <a:cubicBezTo>
                  <a:pt x="f16" y="f19"/>
                  <a:pt x="f15" y="f5"/>
                  <a:pt x="f14" y="f5"/>
                </a:cubicBezTo>
                <a:cubicBezTo>
                  <a:pt x="f20" y="f21"/>
                  <a:pt x="f5" y="f22"/>
                  <a:pt x="f5" y="f23"/>
                </a:cubicBezTo>
                <a:cubicBezTo>
                  <a:pt x="f5" y="f24"/>
                  <a:pt x="f25" y="f26"/>
                  <a:pt x="f27" y="f28"/>
                </a:cubicBezTo>
                <a:lnTo>
                  <a:pt x="f29" y="f30"/>
                </a:lnTo>
                <a:lnTo>
                  <a:pt x="f8" y="f9"/>
                </a:lnTo>
                <a:close/>
              </a:path>
            </a:pathLst>
          </a:custGeom>
          <a:noFill/>
          <a:ln w="19046" cap="flat">
            <a:solidFill>
              <a:srgbClr val="FFFFFF">
                <a:alpha val="3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470055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E4CB11D-4CF2-5623-ABDD-EC2D38048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9FC43-3A93-30FB-3E96-DE9E54E7A0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723388" y="6407923"/>
            <a:ext cx="4114800" cy="365129"/>
          </a:xfrm>
        </p:spPr>
        <p:txBody>
          <a:bodyPr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C8AD90-323E-474E-C3F7-4538BA7131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720669" y="6407923"/>
            <a:ext cx="687528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4F9E677-C5F0-47F3-93F2-43DE67D090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6686D6-0AE9-4163-53BB-665A616429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0248FA9-4E55-0469-6744-E446E4E04A9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D24F936A-CF0D-6EFA-EB4F-5D2A30D1B6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23334" y="307704"/>
            <a:ext cx="594661" cy="5910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4041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33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141672-1176-8C9C-2953-0BD51F017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2E30B60-0B8B-DC19-CEF7-474716188D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A3D50A-F386-2638-C1E5-F5E4EA8238C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6630317-E8A3-2A61-A242-66DA729ADEB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B054B44-C5E5-A57C-0DDA-835FFF8F25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A8D4515-88D1-AE4D-671A-E72CB50330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6A797D-3439-437E-8968-3A33250B0C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461"/>
            </a:gs>
            <a:gs pos="100000">
              <a:srgbClr val="333BBD"/>
            </a:gs>
          </a:gsLst>
          <a:lin ang="5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D80D1-5384-B2F2-CC28-BEA301C36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257" y="251130"/>
            <a:ext cx="10515600" cy="796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EFA6-C9E0-9CB1-2E25-2911C86181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1257" y="1545454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3B6F7C-4C31-0435-1F5B-854A87AD51B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693889" y="6407923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300" baseline="0">
                <a:solidFill>
                  <a:srgbClr val="898989"/>
                </a:solidFill>
                <a:uFillTx/>
                <a:latin typeface="Inter SemiBold" pitchFamily="2"/>
                <a:ea typeface="Inter SemiBold" pitchFamily="2"/>
              </a:defRPr>
            </a:lvl1pPr>
          </a:lstStyle>
          <a:p>
            <a:pPr lvl="0"/>
            <a:r>
              <a:rPr lang="en-US"/>
              <a:t>CONFIDENTIAL | 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56C41E-5227-0336-04B7-9867FE8BE34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25762" y="6407923"/>
            <a:ext cx="671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300" baseline="0">
                <a:solidFill>
                  <a:srgbClr val="898989"/>
                </a:solidFill>
                <a:uFillTx/>
                <a:latin typeface="Inter SemiBold" pitchFamily="2"/>
                <a:ea typeface="Inter SemiBold" pitchFamily="2"/>
              </a:defRPr>
            </a:lvl1pPr>
          </a:lstStyle>
          <a:p>
            <a:pPr lvl="0"/>
            <a:fld id="{8745593D-884A-4233-BF13-7497A26AB385}" type="slidenum">
              <a:t>‹#›</a:t>
            </a:fld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D934BBE-9DDB-2BE8-2871-1FF03637F691}"/>
              </a:ext>
            </a:extLst>
          </p:cNvPr>
          <p:cNvGrpSpPr/>
          <p:nvPr/>
        </p:nvGrpSpPr>
        <p:grpSpPr>
          <a:xfrm>
            <a:off x="9544050" y="-514350"/>
            <a:ext cx="2338385" cy="257175"/>
            <a:chOff x="9544050" y="-514350"/>
            <a:chExt cx="2338385" cy="257175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FD47CD9-ED65-A0AF-541F-75E36CC025EF}"/>
                </a:ext>
              </a:extLst>
            </p:cNvPr>
            <p:cNvSpPr/>
            <p:nvPr/>
          </p:nvSpPr>
          <p:spPr>
            <a:xfrm>
              <a:off x="9890918" y="-514350"/>
              <a:ext cx="257175" cy="257175"/>
            </a:xfrm>
            <a:prstGeom prst="rect">
              <a:avLst/>
            </a:prstGeom>
            <a:solidFill>
              <a:srgbClr val="333B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535E29F-F19E-784C-DE3D-944735CD27F7}"/>
                </a:ext>
              </a:extLst>
            </p:cNvPr>
            <p:cNvSpPr/>
            <p:nvPr/>
          </p:nvSpPr>
          <p:spPr>
            <a:xfrm>
              <a:off x="11278392" y="-514350"/>
              <a:ext cx="257175" cy="257175"/>
            </a:xfrm>
            <a:prstGeom prst="rect">
              <a:avLst/>
            </a:prstGeom>
            <a:solidFill>
              <a:srgbClr val="F053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5917C0B-1015-5806-DCCD-E7F69F1596CB}"/>
                </a:ext>
              </a:extLst>
            </p:cNvPr>
            <p:cNvSpPr/>
            <p:nvPr/>
          </p:nvSpPr>
          <p:spPr>
            <a:xfrm>
              <a:off x="11625260" y="-514350"/>
              <a:ext cx="257175" cy="257175"/>
            </a:xfrm>
            <a:prstGeom prst="rect">
              <a:avLst/>
            </a:prstGeom>
            <a:solidFill>
              <a:srgbClr val="F5B5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DE76E331-E247-EAD7-FEFD-D156862FE56E}"/>
                </a:ext>
              </a:extLst>
            </p:cNvPr>
            <p:cNvSpPr/>
            <p:nvPr/>
          </p:nvSpPr>
          <p:spPr>
            <a:xfrm>
              <a:off x="10931523" y="-514350"/>
              <a:ext cx="257175" cy="257175"/>
            </a:xfrm>
            <a:prstGeom prst="rect">
              <a:avLst/>
            </a:prstGeom>
            <a:solidFill>
              <a:srgbClr val="5BC1A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BA46FD9B-4FE0-29AB-CB0A-9773377A4891}"/>
                </a:ext>
              </a:extLst>
            </p:cNvPr>
            <p:cNvSpPr/>
            <p:nvPr/>
          </p:nvSpPr>
          <p:spPr>
            <a:xfrm>
              <a:off x="10237786" y="-514350"/>
              <a:ext cx="257175" cy="257175"/>
            </a:xfrm>
            <a:prstGeom prst="rect">
              <a:avLst/>
            </a:prstGeom>
            <a:solidFill>
              <a:srgbClr val="7F92F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143C12E8-BE8B-D8E7-0971-E7C54E83F8E2}"/>
                </a:ext>
              </a:extLst>
            </p:cNvPr>
            <p:cNvSpPr/>
            <p:nvPr/>
          </p:nvSpPr>
          <p:spPr>
            <a:xfrm>
              <a:off x="9544050" y="-514350"/>
              <a:ext cx="257175" cy="257175"/>
            </a:xfrm>
            <a:prstGeom prst="rect">
              <a:avLst/>
            </a:prstGeom>
            <a:solidFill>
              <a:srgbClr val="05246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A8390361-C243-6B20-B0ED-6BA58C745CD5}"/>
                </a:ext>
              </a:extLst>
            </p:cNvPr>
            <p:cNvSpPr/>
            <p:nvPr/>
          </p:nvSpPr>
          <p:spPr>
            <a:xfrm>
              <a:off x="10584655" y="-514350"/>
              <a:ext cx="257175" cy="257175"/>
            </a:xfrm>
            <a:prstGeom prst="rect">
              <a:avLst/>
            </a:prstGeom>
            <a:solidFill>
              <a:srgbClr val="C3CDF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FFFFFF"/>
          </a:solidFill>
          <a:uFillTx/>
          <a:latin typeface="Soleil Sb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Inter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Inter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Inter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Inter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Inte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o.procurated.com/vendor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lprsmg@buffalo.edu" TargetMode="External"/><Relationship Id="rId2" Type="http://schemas.openxmlformats.org/officeDocument/2006/relationships/hyperlink" Target="https://nam02.safelinks.protection.outlook.com/?url=https%3A%2F%2Fubuffalo.teamdynamix.com%2FTDClient%2F49%2FPortal%2FRequests%2FServiceDet%3FID%3D460&amp;data=05|02|Pat%40Procurated.com|0b988dc27697463aa26e08de9ca35489|4ffaab1f4d3b4790b1c66bf4b692ccf4|0|0|639120422762887479|Unknown|TWFpbGZsb3d8eyJFbXB0eU1hcGkiOnRydWUsIlYiOiIwLjAuMDAwMCIsIlAiOiJXaW4zMiIsIkFOIjoiTWFpbCIsIldUIjoyfQ%3D%3D|0|||&amp;sdata=Q6KgPaSUmVj8MTHL8amX%2FDNd8GDEvoSe5tqQxbzWXZg%3D&amp;reserved=0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t@procurated.co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procurated">
            <a:extLst>
              <a:ext uri="{FF2B5EF4-FFF2-40B4-BE49-F238E27FC236}">
                <a16:creationId xmlns:a16="http://schemas.microsoft.com/office/drawing/2014/main" id="{1DCBD191-FF8D-6626-3AC7-17C3BD9C20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2916" y="3063047"/>
            <a:ext cx="6156508" cy="6379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C3113EB-8B34-04EB-FAA8-8977E2F6F77E}"/>
              </a:ext>
            </a:extLst>
          </p:cNvPr>
          <p:cNvSpPr txBox="1"/>
          <p:nvPr/>
        </p:nvSpPr>
        <p:spPr>
          <a:xfrm>
            <a:off x="9999402" y="6331973"/>
            <a:ext cx="28575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Inter"/>
              </a:rPr>
              <a:t>04.21.26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C46F95C-F019-1129-E172-A962EB037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9202" y="1945760"/>
            <a:ext cx="1043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6600">
                <a:latin typeface="Inter"/>
              </a:rPr>
              <a:t>&amp;</a:t>
            </a:r>
          </a:p>
        </p:txBody>
      </p:sp>
      <p:pic>
        <p:nvPicPr>
          <p:cNvPr id="5" name="Picture 3" descr="university logo">
            <a:extLst>
              <a:ext uri="{FF2B5EF4-FFF2-40B4-BE49-F238E27FC236}">
                <a16:creationId xmlns:a16="http://schemas.microsoft.com/office/drawing/2014/main" id="{5EC366AA-E651-9432-7592-AB732EBB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7" y="1495382"/>
            <a:ext cx="4962768" cy="14835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star ratings example">
            <a:extLst>
              <a:ext uri="{FF2B5EF4-FFF2-40B4-BE49-F238E27FC236}">
                <a16:creationId xmlns:a16="http://schemas.microsoft.com/office/drawing/2014/main" id="{00A04143-983B-6F09-46FD-B0E1FDC44534}"/>
              </a:ext>
            </a:extLst>
          </p:cNvPr>
          <p:cNvSpPr txBox="1"/>
          <p:nvPr/>
        </p:nvSpPr>
        <p:spPr>
          <a:xfrm>
            <a:off x="4724403" y="3200400"/>
            <a:ext cx="27432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9FAB5C-5D27-D903-9321-024D8CDB29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033" y="1051861"/>
            <a:ext cx="9879525" cy="147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srgbClr val="052461"/>
                </a:solidFill>
                <a:latin typeface="Poppins"/>
                <a:cs typeface="Poppins"/>
              </a:rPr>
              <a:t>Example 1:</a:t>
            </a:r>
            <a:endParaRPr lang="en-US" sz="4400">
              <a:solidFill>
                <a:srgbClr val="052461"/>
              </a:solidFill>
              <a:latin typeface="Poppins Light" pitchFamily="2"/>
              <a:cs typeface="Poppins Light" pitchFamily="2"/>
            </a:endParaRPr>
          </a:p>
        </p:txBody>
      </p:sp>
      <p:pic>
        <p:nvPicPr>
          <p:cNvPr id="4" name="Picture 10" descr="more star ratings examples">
            <a:extLst>
              <a:ext uri="{FF2B5EF4-FFF2-40B4-BE49-F238E27FC236}">
                <a16:creationId xmlns:a16="http://schemas.microsoft.com/office/drawing/2014/main" id="{71E2DB25-A547-FD42-C54D-9B5F74E4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3" y="2529541"/>
            <a:ext cx="10078855" cy="25244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021D-4E0D-D93A-602F-53F87E69F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033" y="1051861"/>
            <a:ext cx="9879525" cy="147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srgbClr val="052461"/>
                </a:solidFill>
                <a:latin typeface="Poppins"/>
                <a:cs typeface="Poppins"/>
              </a:rPr>
              <a:t>Example 2:</a:t>
            </a:r>
            <a:endParaRPr lang="en-US" sz="4400">
              <a:solidFill>
                <a:srgbClr val="052461"/>
              </a:solidFill>
              <a:latin typeface="Poppins Light" pitchFamily="2"/>
              <a:cs typeface="Poppins Light" pitchFamily="2"/>
            </a:endParaRPr>
          </a:p>
        </p:txBody>
      </p:sp>
      <p:pic>
        <p:nvPicPr>
          <p:cNvPr id="3" name="Picture 12" descr="review example">
            <a:extLst>
              <a:ext uri="{FF2B5EF4-FFF2-40B4-BE49-F238E27FC236}">
                <a16:creationId xmlns:a16="http://schemas.microsoft.com/office/drawing/2014/main" id="{0339CD3B-A703-E72B-A648-D1AC6F65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82" y="2223144"/>
            <a:ext cx="8240271" cy="42106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D0BA3CEA-F655-7CDF-A6FE-BC54E202DF78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E4D575-BD98-4DF1-AE85-6FCE67AF0F75}" type="slidenum"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Inter SemiBold" pitchFamily="2"/>
              </a:rPr>
              <a:t>12</a:t>
            </a:fld>
            <a:endParaRPr lang="en-US" sz="7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</a:endParaRPr>
          </a:p>
        </p:txBody>
      </p:sp>
      <p:sp>
        <p:nvSpPr>
          <p:cNvPr id="3" name="Title 14">
            <a:extLst>
              <a:ext uri="{FF2B5EF4-FFF2-40B4-BE49-F238E27FC236}">
                <a16:creationId xmlns:a16="http://schemas.microsoft.com/office/drawing/2014/main" id="{2D89EA93-6ECF-08B6-0AD9-34968CE6F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5584" y="1352553"/>
            <a:ext cx="3908429" cy="4678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>
              <a:lnSpc>
                <a:spcPct val="125000"/>
              </a:lnSpc>
              <a:spcBef>
                <a:spcPts val="1000"/>
              </a:spcBef>
            </a:pPr>
            <a:r>
              <a:rPr lang="en-US" sz="2800" b="1">
                <a:solidFill>
                  <a:srgbClr val="052461"/>
                </a:solidFill>
                <a:latin typeface="Inter"/>
                <a:cs typeface="Poppins Light"/>
              </a:rPr>
              <a:t>From customizing their profile to getting their own custom review links, Procurated gives suppliers additional resources to </a:t>
            </a:r>
            <a:r>
              <a:rPr lang="en-US" sz="2800" b="1">
                <a:solidFill>
                  <a:srgbClr val="5BC1AE"/>
                </a:solidFill>
                <a:latin typeface="Inter"/>
                <a:cs typeface="Poppins Light"/>
              </a:rPr>
              <a:t>boost review gathering</a:t>
            </a:r>
            <a:r>
              <a:rPr lang="en-US" sz="2800" b="1">
                <a:solidFill>
                  <a:srgbClr val="052461"/>
                </a:solidFill>
                <a:latin typeface="Inter"/>
                <a:cs typeface="Poppins Light"/>
              </a:rPr>
              <a:t>. Be sure to send them to our </a:t>
            </a:r>
            <a:r>
              <a:rPr lang="en-US" sz="2800" b="1">
                <a:solidFill>
                  <a:srgbClr val="052461"/>
                </a:solidFill>
                <a:latin typeface="Inter"/>
                <a:cs typeface="Poppi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resources page</a:t>
            </a:r>
            <a:r>
              <a:rPr lang="en-US" sz="2800" b="1">
                <a:solidFill>
                  <a:srgbClr val="052461"/>
                </a:solidFill>
                <a:latin typeface="Inter"/>
                <a:cs typeface="Poppins Light"/>
              </a:rPr>
              <a:t>.</a:t>
            </a:r>
            <a:br>
              <a:rPr lang="en-US" sz="2500">
                <a:latin typeface="Inter"/>
              </a:rPr>
            </a:br>
            <a:br>
              <a:rPr lang="en-US" sz="2500">
                <a:latin typeface="Inter"/>
              </a:rPr>
            </a:br>
            <a:endParaRPr lang="en-US" sz="290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FF9E758-6A99-BF18-3E12-EB82DBF37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555" y="1168402"/>
            <a:ext cx="684730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7F92F1"/>
              </a:solidFill>
              <a:uFillTx/>
              <a:latin typeface="Inter"/>
              <a:cs typeface="Calibri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57199AEF-8B2F-2699-8060-68FC2BB29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94771" y="1063785"/>
            <a:ext cx="5887090" cy="5122441"/>
            <a:chOff x="5894771" y="1063785"/>
            <a:chExt cx="5887090" cy="512244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6484FA7-A234-56EB-F929-EF3EE2568A4B}"/>
                </a:ext>
              </a:extLst>
            </p:cNvPr>
            <p:cNvGrpSpPr/>
            <p:nvPr/>
          </p:nvGrpSpPr>
          <p:grpSpPr>
            <a:xfrm>
              <a:off x="5894771" y="1063785"/>
              <a:ext cx="5887090" cy="5122441"/>
              <a:chOff x="5894771" y="1063785"/>
              <a:chExt cx="5887090" cy="5122441"/>
            </a:xfrm>
          </p:grpSpPr>
          <p:pic>
            <p:nvPicPr>
              <p:cNvPr id="7" name="Picture 2" descr="Screens PNG, Screens Transparent Background - FreeIconsPNG">
                <a:extLst>
                  <a:ext uri="{FF2B5EF4-FFF2-40B4-BE49-F238E27FC236}">
                    <a16:creationId xmlns:a16="http://schemas.microsoft.com/office/drawing/2014/main" id="{0B5CF472-80FE-C55C-EF0C-8843181C1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5894771" y="1063785"/>
                <a:ext cx="5887090" cy="512244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8" name="Picture 3" descr="A screenshot of a website&#10;&#10;Description automatically generated">
                <a:extLst>
                  <a:ext uri="{FF2B5EF4-FFF2-40B4-BE49-F238E27FC236}">
                    <a16:creationId xmlns:a16="http://schemas.microsoft.com/office/drawing/2014/main" id="{1A6A20B1-7266-9283-88CB-ECF7C0BF4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6050" y="1558677"/>
                <a:ext cx="5422611" cy="317100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pic>
          <p:nvPicPr>
            <p:cNvPr id="9" name="Picture 2" descr="A screenshot of a customer feedback&#10;&#10;Description automatically generated">
              <a:extLst>
                <a:ext uri="{FF2B5EF4-FFF2-40B4-BE49-F238E27FC236}">
                  <a16:creationId xmlns:a16="http://schemas.microsoft.com/office/drawing/2014/main" id="{831E863E-1642-97F1-30CB-6D6B1EBD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872" t="2420" r="8872"/>
            <a:stretch>
              <a:fillRect/>
            </a:stretch>
          </p:blipFill>
          <p:spPr>
            <a:xfrm>
              <a:off x="6126059" y="1558677"/>
              <a:ext cx="5422611" cy="314321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6A92E45-6692-6073-A174-C3ED541C6BFB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Inter SemiBold" pitchFamily="2"/>
              </a:rPr>
              <a:t>CONFIDENTIAL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86B120A-EA08-B286-5B37-37C20D4EA8B1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7A38E5-00A1-4E68-AC48-A2FCCE5897E2}" type="slidenum">
              <a:t>13</a:t>
            </a:fld>
            <a:endParaRPr lang="en-US" sz="10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  <a:ea typeface="Inter SemiBold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29B112-C991-912C-CA93-39A5E75011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150" y="2995610"/>
            <a:ext cx="10515600" cy="8620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 algn="ctr"/>
            <a:r>
              <a:rPr lang="en-US">
                <a:solidFill>
                  <a:srgbClr val="052461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48A8-6C15-22D7-B2D6-85FFC86BB6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712" y="2565888"/>
            <a:ext cx="10515600" cy="862142"/>
          </a:xfrm>
        </p:spPr>
        <p:txBody>
          <a:bodyPr/>
          <a:lstStyle/>
          <a:p>
            <a:pPr lvl="0"/>
            <a:r>
              <a:rPr lang="en-US" sz="2900"/>
              <a:t>For Ongoing Questions, please submit a ticket through the </a:t>
            </a:r>
            <a:r>
              <a:rPr lang="en-US" sz="2900" b="1"/>
              <a:t>Business Services Support Hub</a:t>
            </a:r>
            <a:r>
              <a:rPr lang="en-US" sz="2900"/>
              <a:t> using the </a:t>
            </a:r>
            <a:r>
              <a:rPr lang="en-US" sz="29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ShopBlue</a:t>
            </a:r>
            <a:r>
              <a:rPr lang="en-US" sz="29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page link</a:t>
            </a:r>
            <a:r>
              <a:rPr lang="en-US" sz="2900"/>
              <a:t> and include </a:t>
            </a:r>
            <a:r>
              <a:rPr lang="en-US" sz="2900" b="1"/>
              <a:t>Procurated Canary</a:t>
            </a:r>
            <a:r>
              <a:rPr lang="en-US" sz="2900"/>
              <a:t> in the Summary field. You may also contact Supplier Maintenance directly at </a:t>
            </a:r>
            <a:r>
              <a:rPr lang="en-US" sz="29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dlprsmg@buffalo.edu</a:t>
            </a:r>
            <a:r>
              <a:rPr lang="en-US" sz="2900"/>
              <a:t> </a:t>
            </a:r>
          </a:p>
          <a:p>
            <a:pPr lvl="0"/>
            <a:br>
              <a:rPr lang="en-US" sz="2900"/>
            </a:br>
            <a:endParaRPr lang="en-US" sz="29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F6FC469-26EA-16B2-E23D-ACFCA0982C27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Inter SemiBold" pitchFamily="2"/>
                <a:ea typeface="Inter SemiBold" pitchFamily="2"/>
              </a:rPr>
              <a:t>CONFIDENTIAL |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A52A51C-E419-BCA5-6B4B-E207CC73ECE3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7B30AE-0D32-41E0-82A6-54EA53BFA3DA}" type="slidenum">
              <a:t>14</a:t>
            </a:fld>
            <a:endParaRPr lang="en-US" sz="10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  <a:ea typeface="Inter SemiBold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thank you">
            <a:extLst>
              <a:ext uri="{FF2B5EF4-FFF2-40B4-BE49-F238E27FC236}">
                <a16:creationId xmlns:a16="http://schemas.microsoft.com/office/drawing/2014/main" id="{96BB0972-A933-2B78-8A2D-C372ABF74420}"/>
              </a:ext>
            </a:extLst>
          </p:cNvPr>
          <p:cNvSpPr txBox="1"/>
          <p:nvPr/>
        </p:nvSpPr>
        <p:spPr>
          <a:xfrm>
            <a:off x="4724403" y="3200400"/>
            <a:ext cx="27432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2A2813-777D-C9B1-1B0A-18903F6C3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1879" y="3024624"/>
            <a:ext cx="8272275" cy="2614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lnSpc>
                <a:spcPct val="125000"/>
              </a:lnSpc>
              <a:spcBef>
                <a:spcPts val="1000"/>
              </a:spcBef>
            </a:pPr>
            <a:r>
              <a:rPr lang="en-US" sz="4500">
                <a:solidFill>
                  <a:srgbClr val="052461"/>
                </a:solidFill>
                <a:latin typeface="Poppins"/>
                <a:cs typeface="Poppins"/>
              </a:rPr>
              <a:t>Thank You!</a:t>
            </a:r>
            <a:endParaRPr lang="en-US" sz="4500">
              <a:solidFill>
                <a:srgbClr val="052461"/>
              </a:solidFill>
              <a:latin typeface="Poppins" pitchFamily="2"/>
              <a:cs typeface="Poppins" pitchFamily="2"/>
            </a:endParaRPr>
          </a:p>
          <a:p>
            <a:pPr lvl="0">
              <a:lnSpc>
                <a:spcPct val="125000"/>
              </a:lnSpc>
              <a:spcBef>
                <a:spcPts val="1000"/>
              </a:spcBef>
            </a:pPr>
            <a:endParaRPr lang="en-US" sz="2600">
              <a:latin typeface="Poppins" pitchFamily="2"/>
              <a:cs typeface="Poppins" pitchFamily="2"/>
            </a:endParaRPr>
          </a:p>
        </p:txBody>
      </p:sp>
      <p:pic>
        <p:nvPicPr>
          <p:cNvPr id="4" name="Picture 14" descr="A person in a blue suit&#10;">
            <a:extLst>
              <a:ext uri="{FF2B5EF4-FFF2-40B4-BE49-F238E27FC236}">
                <a16:creationId xmlns:a16="http://schemas.microsoft.com/office/drawing/2014/main" id="{C4726B78-C963-E36B-DE13-B300BB5E4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36" y="2293845"/>
            <a:ext cx="2727508" cy="2727508"/>
          </a:xfrm>
          <a:prstGeom prst="rect">
            <a:avLst/>
          </a:prstGeom>
          <a:noFill/>
          <a:ln cap="flat"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E721E5-C1CE-7D4B-4BA4-9AB531E4C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8181" y="4106131"/>
            <a:ext cx="2095237" cy="10184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Inter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6335D5E-C72A-EF73-24A1-F14EC799741B}"/>
              </a:ext>
            </a:extLst>
          </p:cNvPr>
          <p:cNvSpPr txBox="1"/>
          <p:nvPr/>
        </p:nvSpPr>
        <p:spPr>
          <a:xfrm>
            <a:off x="8511573" y="4288151"/>
            <a:ext cx="2202213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52461"/>
                </a:solidFill>
                <a:uFillTx/>
                <a:latin typeface="Poppins SemiBold"/>
                <a:cs typeface="Poppins SemiBold"/>
              </a:rPr>
              <a:t>Patrick Hogan, CSM</a:t>
            </a:r>
            <a:endParaRPr lang="en-US" sz="1800" b="0" i="0" u="none" strike="noStrike" kern="1200" cap="none" spc="0" baseline="0">
              <a:solidFill>
                <a:srgbClr val="052461"/>
              </a:solidFill>
              <a:uFillTx/>
              <a:latin typeface="Inter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52461"/>
                </a:solidFill>
                <a:uFillTx/>
                <a:latin typeface="Inter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Pat@procurated.com</a:t>
            </a:r>
            <a:endParaRPr lang="en-US" sz="1400" b="0" i="0" u="none" strike="noStrike" kern="1200" cap="none" spc="0" baseline="0">
              <a:solidFill>
                <a:srgbClr val="052461"/>
              </a:solidFill>
              <a:uFillTx/>
              <a:latin typeface="Inter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52461"/>
                </a:solidFill>
                <a:uFillTx/>
                <a:latin typeface="Inter"/>
                <a:cs typeface="Calibri"/>
              </a:rPr>
              <a:t>(847) 542-9909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7DAB-46ED-29D8-DE71-3F9FDB1250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"/>
                <a:ea typeface="Calibri"/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FD0E-E5CC-ED9B-238F-9D02890C64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3817" y="1180325"/>
            <a:ext cx="10515600" cy="5227597"/>
          </a:xfrm>
        </p:spPr>
        <p:txBody>
          <a:bodyPr/>
          <a:lstStyle/>
          <a:p>
            <a:pPr lvl="0"/>
            <a:r>
              <a:rPr lang="en-US">
                <a:latin typeface="Calibri"/>
                <a:ea typeface="Calibri"/>
                <a:cs typeface="Calibri"/>
              </a:rPr>
              <a:t>Introductions</a:t>
            </a:r>
          </a:p>
          <a:p>
            <a:pPr lvl="0"/>
            <a:r>
              <a:rPr lang="en-US">
                <a:latin typeface="Calibri"/>
                <a:ea typeface="Calibri"/>
                <a:cs typeface="Calibri"/>
              </a:rPr>
              <a:t>Why Procurated?</a:t>
            </a:r>
          </a:p>
          <a:p>
            <a:pPr lvl="0"/>
            <a:r>
              <a:rPr lang="en-US">
                <a:latin typeface="Calibri"/>
                <a:ea typeface="Calibri"/>
                <a:cs typeface="Calibri"/>
              </a:rPr>
              <a:t>Canary Features</a:t>
            </a:r>
          </a:p>
          <a:p>
            <a:pPr lvl="0"/>
            <a:r>
              <a:rPr lang="en-US">
                <a:latin typeface="Calibri"/>
                <a:ea typeface="Calibri"/>
                <a:cs typeface="Calibri"/>
              </a:rPr>
              <a:t>The Survey</a:t>
            </a:r>
          </a:p>
          <a:p>
            <a:pPr lvl="0"/>
            <a:r>
              <a:rPr lang="en-US">
                <a:latin typeface="Calibri"/>
                <a:ea typeface="Calibri"/>
                <a:cs typeface="Calibri"/>
              </a:rPr>
              <a:t>Sharing with Vendors</a:t>
            </a:r>
          </a:p>
          <a:p>
            <a:pPr lvl="0"/>
            <a:r>
              <a:rPr lang="en-US">
                <a:latin typeface="Calibri"/>
                <a:ea typeface="Calibri"/>
                <a:cs typeface="Calibri"/>
              </a:rPr>
              <a:t>Questions &amp; Next Steps</a:t>
            </a:r>
          </a:p>
          <a:p>
            <a:pPr marL="457200" lvl="1" indent="0"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C2211-52FD-8E81-801B-F7EC83AB37F1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Calibri"/>
                <a:ea typeface="Calibri"/>
                <a:cs typeface="Calibri"/>
              </a:rPr>
              <a:t>CONFIDENTIAL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55B03-5AEF-BB32-A895-3C1354436A4C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74F29C-6802-4ECF-A244-D1B02D8A586A}" type="slidenum">
              <a:t>2</a:t>
            </a:fld>
            <a:endParaRPr lang="en-US" sz="1000" b="0" i="0" u="none" strike="noStrike" kern="1200" cap="none" spc="300" baseline="0">
              <a:solidFill>
                <a:srgbClr val="333BBD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5DF4-9BC1-E25C-FF83-DD2F2EA74B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"/>
                <a:ea typeface="Calibri"/>
                <a:cs typeface="Calibri"/>
              </a:rPr>
              <a:t>Why the University at Buffalo is Implementing Procurated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36EA-578F-DDDF-237C-878602A13E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1257" y="1115604"/>
            <a:ext cx="11502292" cy="484956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None/>
            </a:pPr>
            <a:r>
              <a:rPr lang="en-US" sz="2400" b="1">
                <a:latin typeface="Calibri"/>
                <a:ea typeface="Calibri"/>
                <a:cs typeface="Calibri"/>
              </a:rPr>
              <a:t>Purpose:</a:t>
            </a:r>
            <a:r>
              <a:rPr lang="en-US" sz="2400">
                <a:latin typeface="Calibri"/>
                <a:ea typeface="Calibri"/>
                <a:cs typeface="Calibri"/>
              </a:rPr>
              <a:t> strengthen supplier performance and accountability with consistent, campus-wide feedback.</a:t>
            </a:r>
          </a:p>
          <a:p>
            <a:pPr lvl="0">
              <a:lnSpc>
                <a:spcPct val="100000"/>
              </a:lnSpc>
              <a:buNone/>
            </a:pPr>
            <a:r>
              <a:rPr lang="en-US" sz="2400" b="1">
                <a:latin typeface="Calibri"/>
                <a:ea typeface="Calibri"/>
                <a:cs typeface="Calibri"/>
              </a:rPr>
              <a:t>What We are Solving</a:t>
            </a: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No consistent, campus-wide way to capture supplier performance feedback from UB contract purchasers</a:t>
            </a: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Supplier feedback has been decentralized and inconsistent</a:t>
            </a: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Limited performance data has made it harder to support renewal and supplier management decisions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CCF54-CA52-C7DC-E786-7AEF59EB6D04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Inter SemiBold" pitchFamily="2"/>
                <a:ea typeface="Inter SemiBold" pitchFamily="2"/>
              </a:rPr>
              <a:t>CONFIDENTIAL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C1F07-4C19-3829-5B7E-846E6D0B9D21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003E9F-94A8-47D3-A57B-51B3F213B824}" type="slidenum">
              <a:t>3</a:t>
            </a:fld>
            <a:endParaRPr lang="en-US" sz="10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  <a:ea typeface="Inter SemiBold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7D4E-208F-0BDF-5E82-15570A2845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"/>
                <a:ea typeface="Calibri"/>
                <a:cs typeface="Calibri"/>
              </a:rPr>
              <a:t>Why the University at Buffalo is Implementing Procurated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4E1F-DBEA-BD11-9AB9-8BC15B5380E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None/>
            </a:pPr>
            <a:r>
              <a:rPr lang="en-US" sz="2400" b="1">
                <a:latin typeface="Calibri"/>
                <a:ea typeface="Calibri"/>
                <a:cs typeface="Calibri"/>
              </a:rPr>
              <a:t>What Procurated Canary Enables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Centralized supplier feedback with a simple, consistent review process for campus purchasers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Actionable insights for renewals and supplier performance conversations, closing the loop with vendors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National benchmarking via Procurated’s network, alongside feedback from UB faculty and staff who buy from UB contracts</a:t>
            </a: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BF50D-7A06-76E2-3309-0C75491C677A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Inter SemiBold" pitchFamily="2"/>
                <a:ea typeface="Inter SemiBold" pitchFamily="2"/>
              </a:rPr>
              <a:t>CONFIDENTIAL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C643-76C7-515F-0972-29AF32D8B1DE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DA7E61-B31A-4679-893F-D36FEAA425B5}" type="slidenum">
              <a:t>4</a:t>
            </a:fld>
            <a:endParaRPr lang="en-US" sz="10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  <a:ea typeface="Inter SemiBold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4615-1D33-0A06-2C68-AF6C39A273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"/>
                <a:ea typeface="Calibri"/>
                <a:cs typeface="Calibri"/>
              </a:rPr>
              <a:t>Why the University at Buffalo is Implementing Procurated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782A-3C41-8B1D-4525-46850D49CD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None/>
            </a:pPr>
            <a:r>
              <a:rPr lang="en-US" sz="2400" b="1">
                <a:latin typeface="Calibri"/>
                <a:ea typeface="Calibri"/>
                <a:cs typeface="Calibri"/>
              </a:rPr>
              <a:t>Why This Matters to UB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Improves supplier quality, service, and accountability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Gives campus purchasers a direct way to share real-world feedback on contract suppliers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· Supports data-informed decisions and UB’s strategic procurement and process improvement goals</a:t>
            </a: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5E83-33FB-60BB-64FC-D8C1E4D6A5BD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333BBD"/>
                </a:solidFill>
                <a:uFillTx/>
                <a:latin typeface="Inter SemiBold" pitchFamily="2"/>
                <a:ea typeface="Inter SemiBold" pitchFamily="2"/>
              </a:rPr>
              <a:t>CONFIDENTIAL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8596D-E35C-0BC8-5A6C-F3858834AE48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0D3155-E5D3-431A-B505-FF61D5721B6C}" type="slidenum">
              <a:t>5</a:t>
            </a:fld>
            <a:endParaRPr lang="en-US" sz="10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  <a:ea typeface="Inter SemiBold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0BD60-B0F7-95B0-2F51-103942130914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30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CONFIDENTIAL |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2BE1A-EF5D-6C78-46EC-880BA89DA969}"/>
              </a:ext>
            </a:extLst>
          </p:cNvPr>
          <p:cNvSpPr txBox="1"/>
          <p:nvPr/>
        </p:nvSpPr>
        <p:spPr>
          <a:xfrm>
            <a:off x="11720669" y="6407923"/>
            <a:ext cx="6875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FE4875-3DAB-4AA5-BB33-7698B10E6D54}" type="slidenum">
              <a:rPr lang="en-US" sz="1000" b="0" i="0" u="none" strike="noStrike" kern="1200" cap="none" spc="30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6</a:t>
            </a:fld>
            <a:endParaRPr lang="en-US" sz="1000" b="0" i="0" u="none" strike="noStrike" kern="1200" cap="none" spc="30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F2F169-3BBA-E4D0-4B0D-0320DF5D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847" y="361471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>
                <a:latin typeface="Calibri"/>
                <a:ea typeface="Calibri"/>
                <a:cs typeface="Calibri"/>
              </a:rPr>
              <a:t>Driving Vendor Performance with Continuous Feedback</a:t>
            </a:r>
          </a:p>
        </p:txBody>
      </p:sp>
      <p:grpSp>
        <p:nvGrpSpPr>
          <p:cNvPr id="5" name="Diagram 5">
            <a:extLst>
              <a:ext uri="{FF2B5EF4-FFF2-40B4-BE49-F238E27FC236}">
                <a16:creationId xmlns:a16="http://schemas.microsoft.com/office/drawing/2014/main" id="{F50407AF-CD9F-E5E7-8CA0-64CF91647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0255" y="1024036"/>
            <a:ext cx="8128001" cy="5419091"/>
            <a:chOff x="-180255" y="1024036"/>
            <a:chExt cx="8128001" cy="54190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16D4D5-2742-7432-27CD-ACC64AF70979}"/>
                </a:ext>
              </a:extLst>
            </p:cNvPr>
            <p:cNvSpPr/>
            <p:nvPr/>
          </p:nvSpPr>
          <p:spPr>
            <a:xfrm>
              <a:off x="-180255" y="1024246"/>
              <a:ext cx="8128001" cy="541867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6F450B-955B-7092-EF69-C02EDF994C06}"/>
                </a:ext>
              </a:extLst>
            </p:cNvPr>
            <p:cNvSpPr/>
            <p:nvPr/>
          </p:nvSpPr>
          <p:spPr>
            <a:xfrm>
              <a:off x="4554882" y="1145532"/>
              <a:ext cx="1916902" cy="191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6906"/>
                <a:gd name="f7" fmla="+- 0 0 -90"/>
                <a:gd name="f8" fmla="*/ f3 1 1916906"/>
                <a:gd name="f9" fmla="*/ f4 1 1916906"/>
                <a:gd name="f10" fmla="+- f6 0 f5"/>
                <a:gd name="f11" fmla="*/ f7 f0 1"/>
                <a:gd name="f12" fmla="*/ f10 1 1916906"/>
                <a:gd name="f13" fmla="*/ 0 f10 1"/>
                <a:gd name="f14" fmla="*/ 1916906 f10 1"/>
                <a:gd name="f15" fmla="*/ f11 1 f2"/>
                <a:gd name="f16" fmla="*/ f13 1 1916906"/>
                <a:gd name="f17" fmla="*/ f14 1 1916906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  <a:cxn ang="f20">
                  <a:pos x="f27" y="f30"/>
                </a:cxn>
                <a:cxn ang="f20">
                  <a:pos x="f27" y="f28"/>
                </a:cxn>
              </a:cxnLst>
              <a:rect l="f23" t="f26" r="f24" b="f25"/>
              <a:pathLst>
                <a:path w="1916906" h="1916906">
                  <a:moveTo>
                    <a:pt x="f5" y="f5"/>
                  </a:moveTo>
                  <a:lnTo>
                    <a:pt x="f6" y="f5"/>
                  </a:lnTo>
                  <a:lnTo>
                    <a:pt x="f6" y="f6"/>
                  </a:ln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5402" tIns="25402" rIns="25402" bIns="25402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Inter"/>
                </a:rPr>
                <a:t>Proactively Collect Feedback from Contract End Users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17AB61-D7F7-8F50-52D7-CA1D12BA2108}"/>
                </a:ext>
              </a:extLst>
            </p:cNvPr>
            <p:cNvSpPr/>
            <p:nvPr/>
          </p:nvSpPr>
          <p:spPr>
            <a:xfrm>
              <a:off x="1174199" y="1024036"/>
              <a:ext cx="5419091" cy="5419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19090"/>
                <a:gd name="f7" fmla="+- 0 0 1524761"/>
                <a:gd name="f8" fmla="val 5063278"/>
                <a:gd name="f9" fmla="val 1993036"/>
                <a:gd name="f10" fmla="val 2460375"/>
                <a:gd name="f11" fmla="val 20584141"/>
                <a:gd name="f12" fmla="val 1602224"/>
                <a:gd name="f13" fmla="val 5371065"/>
                <a:gd name="f14" fmla="val 3199271"/>
                <a:gd name="f15" fmla="val 4884475"/>
                <a:gd name="f16" fmla="val 3371624"/>
                <a:gd name="f17" fmla="val 4536719"/>
                <a:gd name="f18" fmla="val 2945284"/>
                <a:gd name="f19" fmla="val 4773291"/>
                <a:gd name="f20" fmla="val 3017300"/>
                <a:gd name="f21" fmla="val 2086566"/>
                <a:gd name="f22" fmla="val 508902"/>
                <a:gd name="f23" fmla="+- 0 0 -343"/>
                <a:gd name="f24" fmla="+- 0 0 -106"/>
                <a:gd name="f25" fmla="+- 0 0 -196"/>
                <a:gd name="f26" fmla="+- 0 0 -286"/>
                <a:gd name="f27" fmla="*/ f3 1 5419090"/>
                <a:gd name="f28" fmla="*/ f4 1 5419090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5419090"/>
                <a:gd name="f35" fmla="*/ f30 1 f2"/>
                <a:gd name="f36" fmla="*/ f31 1 f2"/>
                <a:gd name="f37" fmla="*/ f32 1 f2"/>
                <a:gd name="f38" fmla="*/ f33 1 f2"/>
                <a:gd name="f39" fmla="*/ 4884475 1 f34"/>
                <a:gd name="f40" fmla="*/ 2047466 1 f34"/>
                <a:gd name="f41" fmla="*/ 5371065 1 f34"/>
                <a:gd name="f42" fmla="*/ 3199271 1 f34"/>
                <a:gd name="f43" fmla="*/ 3371624 1 f34"/>
                <a:gd name="f44" fmla="*/ 4536719 1 f34"/>
                <a:gd name="f45" fmla="*/ 2945284 1 f34"/>
                <a:gd name="f46" fmla="*/ 969797 1 f34"/>
                <a:gd name="f47" fmla="*/ 4449293 1 f34"/>
                <a:gd name="f48" fmla="+- f35 0 f1"/>
                <a:gd name="f49" fmla="+- f36 0 f1"/>
                <a:gd name="f50" fmla="+- f37 0 f1"/>
                <a:gd name="f51" fmla="+- f38 0 f1"/>
                <a:gd name="f52" fmla="*/ f46 f27 1"/>
                <a:gd name="f53" fmla="*/ f47 f27 1"/>
                <a:gd name="f54" fmla="*/ f47 f28 1"/>
                <a:gd name="f55" fmla="*/ f46 f28 1"/>
                <a:gd name="f56" fmla="*/ f39 f27 1"/>
                <a:gd name="f57" fmla="*/ f40 f28 1"/>
                <a:gd name="f58" fmla="*/ f41 f27 1"/>
                <a:gd name="f59" fmla="*/ f42 f28 1"/>
                <a:gd name="f60" fmla="*/ f43 f28 1"/>
                <a:gd name="f61" fmla="*/ f44 f27 1"/>
                <a:gd name="f62" fmla="*/ f4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56" y="f57"/>
                </a:cxn>
                <a:cxn ang="f49">
                  <a:pos x="f58" y="f59"/>
                </a:cxn>
                <a:cxn ang="f50">
                  <a:pos x="f56" y="f60"/>
                </a:cxn>
                <a:cxn ang="f51">
                  <a:pos x="f61" y="f62"/>
                </a:cxn>
              </a:cxnLst>
              <a:rect l="f52" t="f55" r="f53" b="f54"/>
              <a:pathLst>
                <a:path w="5419090" h="5419090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333BB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B7FAEA-DFCB-4360-6C58-EB4638ADD249}"/>
                </a:ext>
              </a:extLst>
            </p:cNvPr>
            <p:cNvSpPr/>
            <p:nvPr/>
          </p:nvSpPr>
          <p:spPr>
            <a:xfrm>
              <a:off x="4554882" y="4404728"/>
              <a:ext cx="1916902" cy="191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6906"/>
                <a:gd name="f7" fmla="+- 0 0 -90"/>
                <a:gd name="f8" fmla="*/ f3 1 1916906"/>
                <a:gd name="f9" fmla="*/ f4 1 1916906"/>
                <a:gd name="f10" fmla="+- f6 0 f5"/>
                <a:gd name="f11" fmla="*/ f7 f0 1"/>
                <a:gd name="f12" fmla="*/ f10 1 1916906"/>
                <a:gd name="f13" fmla="*/ 0 f10 1"/>
                <a:gd name="f14" fmla="*/ 1916906 f10 1"/>
                <a:gd name="f15" fmla="*/ f11 1 f2"/>
                <a:gd name="f16" fmla="*/ f13 1 1916906"/>
                <a:gd name="f17" fmla="*/ f14 1 1916906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  <a:cxn ang="f20">
                  <a:pos x="f27" y="f30"/>
                </a:cxn>
                <a:cxn ang="f20">
                  <a:pos x="f27" y="f28"/>
                </a:cxn>
              </a:cxnLst>
              <a:rect l="f23" t="f26" r="f24" b="f25"/>
              <a:pathLst>
                <a:path w="1916906" h="1916906">
                  <a:moveTo>
                    <a:pt x="f5" y="f5"/>
                  </a:moveTo>
                  <a:lnTo>
                    <a:pt x="f6" y="f5"/>
                  </a:lnTo>
                  <a:lnTo>
                    <a:pt x="f6" y="f6"/>
                  </a:ln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5402" tIns="25402" rIns="25402" bIns="25402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Inter"/>
                </a:rPr>
                <a:t>Share Feedback with Vendors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E793FC-224D-B359-C5F5-4B9D28064773}"/>
                </a:ext>
              </a:extLst>
            </p:cNvPr>
            <p:cNvSpPr/>
            <p:nvPr/>
          </p:nvSpPr>
          <p:spPr>
            <a:xfrm>
              <a:off x="1174199" y="1024036"/>
              <a:ext cx="5419091" cy="5419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19090"/>
                <a:gd name="f7" fmla="+- 0 0 1524761"/>
                <a:gd name="f8" fmla="val 3426054"/>
                <a:gd name="f9" fmla="val 5063278"/>
                <a:gd name="f10" fmla="val 2460375"/>
                <a:gd name="f11" fmla="val 4384141"/>
                <a:gd name="f12" fmla="val 1602224"/>
                <a:gd name="f13" fmla="val 2219819"/>
                <a:gd name="f14" fmla="val 5371065"/>
                <a:gd name="f15" fmla="val 2047466"/>
                <a:gd name="f16" fmla="val 4884475"/>
                <a:gd name="f17" fmla="val 2473806"/>
                <a:gd name="f18" fmla="val 4536719"/>
                <a:gd name="f19" fmla="val 2401790"/>
                <a:gd name="f20" fmla="val 4773291"/>
                <a:gd name="f21" fmla="val 2086566"/>
                <a:gd name="f22" fmla="val 5908902"/>
                <a:gd name="f23" fmla="+- 0 0 -73"/>
                <a:gd name="f24" fmla="+- 0 0 -196"/>
                <a:gd name="f25" fmla="+- 0 0 -286"/>
                <a:gd name="f26" fmla="+- 0 0 -376"/>
                <a:gd name="f27" fmla="*/ f3 1 5419090"/>
                <a:gd name="f28" fmla="*/ f4 1 5419090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5419090"/>
                <a:gd name="f35" fmla="*/ f30 1 f2"/>
                <a:gd name="f36" fmla="*/ f31 1 f2"/>
                <a:gd name="f37" fmla="*/ f32 1 f2"/>
                <a:gd name="f38" fmla="*/ f33 1 f2"/>
                <a:gd name="f39" fmla="*/ 3371624 1 f34"/>
                <a:gd name="f40" fmla="*/ 4884475 1 f34"/>
                <a:gd name="f41" fmla="*/ 2219819 1 f34"/>
                <a:gd name="f42" fmla="*/ 5371065 1 f34"/>
                <a:gd name="f43" fmla="*/ 2047466 1 f34"/>
                <a:gd name="f44" fmla="*/ 2473806 1 f34"/>
                <a:gd name="f45" fmla="*/ 4536719 1 f34"/>
                <a:gd name="f46" fmla="*/ 969797 1 f34"/>
                <a:gd name="f47" fmla="*/ 4449293 1 f34"/>
                <a:gd name="f48" fmla="+- f35 0 f1"/>
                <a:gd name="f49" fmla="+- f36 0 f1"/>
                <a:gd name="f50" fmla="+- f37 0 f1"/>
                <a:gd name="f51" fmla="+- f38 0 f1"/>
                <a:gd name="f52" fmla="*/ f46 f27 1"/>
                <a:gd name="f53" fmla="*/ f47 f27 1"/>
                <a:gd name="f54" fmla="*/ f47 f28 1"/>
                <a:gd name="f55" fmla="*/ f46 f28 1"/>
                <a:gd name="f56" fmla="*/ f39 f27 1"/>
                <a:gd name="f57" fmla="*/ f40 f28 1"/>
                <a:gd name="f58" fmla="*/ f41 f27 1"/>
                <a:gd name="f59" fmla="*/ f42 f28 1"/>
                <a:gd name="f60" fmla="*/ f43 f27 1"/>
                <a:gd name="f61" fmla="*/ f44 f27 1"/>
                <a:gd name="f62" fmla="*/ f4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56" y="f57"/>
                </a:cxn>
                <a:cxn ang="f49">
                  <a:pos x="f58" y="f59"/>
                </a:cxn>
                <a:cxn ang="f50">
                  <a:pos x="f60" y="f57"/>
                </a:cxn>
                <a:cxn ang="f51">
                  <a:pos x="f61" y="f62"/>
                </a:cxn>
              </a:cxnLst>
              <a:rect l="f52" t="f55" r="f53" b="f54"/>
              <a:pathLst>
                <a:path w="5419090" h="5419090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333BB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AD1557-85B2-3E39-1FE5-E8814F442581}"/>
                </a:ext>
              </a:extLst>
            </p:cNvPr>
            <p:cNvSpPr/>
            <p:nvPr/>
          </p:nvSpPr>
          <p:spPr>
            <a:xfrm>
              <a:off x="1295686" y="4404728"/>
              <a:ext cx="1916902" cy="191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6906"/>
                <a:gd name="f7" fmla="+- 0 0 -90"/>
                <a:gd name="f8" fmla="*/ f3 1 1916906"/>
                <a:gd name="f9" fmla="*/ f4 1 1916906"/>
                <a:gd name="f10" fmla="+- f6 0 f5"/>
                <a:gd name="f11" fmla="*/ f7 f0 1"/>
                <a:gd name="f12" fmla="*/ f10 1 1916906"/>
                <a:gd name="f13" fmla="*/ 0 f10 1"/>
                <a:gd name="f14" fmla="*/ 1916906 f10 1"/>
                <a:gd name="f15" fmla="*/ f11 1 f2"/>
                <a:gd name="f16" fmla="*/ f13 1 1916906"/>
                <a:gd name="f17" fmla="*/ f14 1 1916906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  <a:cxn ang="f20">
                  <a:pos x="f27" y="f30"/>
                </a:cxn>
                <a:cxn ang="f20">
                  <a:pos x="f27" y="f28"/>
                </a:cxn>
              </a:cxnLst>
              <a:rect l="f23" t="f26" r="f24" b="f25"/>
              <a:pathLst>
                <a:path w="1916906" h="1916906">
                  <a:moveTo>
                    <a:pt x="f5" y="f5"/>
                  </a:moveTo>
                  <a:lnTo>
                    <a:pt x="f6" y="f5"/>
                  </a:lnTo>
                  <a:lnTo>
                    <a:pt x="f6" y="f6"/>
                  </a:ln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5402" tIns="25402" rIns="25402" bIns="25402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Inter"/>
                </a:rPr>
                <a:t>Vendors Improve Performance Issues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330AEA-BEFF-DCFF-AD9E-487B7C3EA372}"/>
                </a:ext>
              </a:extLst>
            </p:cNvPr>
            <p:cNvSpPr/>
            <p:nvPr/>
          </p:nvSpPr>
          <p:spPr>
            <a:xfrm>
              <a:off x="1174199" y="1024036"/>
              <a:ext cx="5419091" cy="5419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19090"/>
                <a:gd name="f7" fmla="+- 0 0 1524761"/>
                <a:gd name="f8" fmla="val 355812"/>
                <a:gd name="f9" fmla="val 3426054"/>
                <a:gd name="f10" fmla="val 2460375"/>
                <a:gd name="f11" fmla="val 9784141"/>
                <a:gd name="f12" fmla="val 1602224"/>
                <a:gd name="f13" fmla="val 48025"/>
                <a:gd name="f14" fmla="val 2219819"/>
                <a:gd name="f15" fmla="val 534615"/>
                <a:gd name="f16" fmla="val 2047466"/>
                <a:gd name="f17" fmla="val 882371"/>
                <a:gd name="f18" fmla="val 2473806"/>
                <a:gd name="f19" fmla="val 645799"/>
                <a:gd name="f20" fmla="val 2401790"/>
                <a:gd name="f21" fmla="val 2086566"/>
                <a:gd name="f22" fmla="val 11308902"/>
                <a:gd name="f23" fmla="+- 0 0 -163"/>
                <a:gd name="f24" fmla="+- 0 0 -286"/>
                <a:gd name="f25" fmla="+- 0 0 -376"/>
                <a:gd name="f26" fmla="+- 0 0 -466"/>
                <a:gd name="f27" fmla="*/ f3 1 5419090"/>
                <a:gd name="f28" fmla="*/ f4 1 5419090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5419090"/>
                <a:gd name="f35" fmla="*/ f30 1 f2"/>
                <a:gd name="f36" fmla="*/ f31 1 f2"/>
                <a:gd name="f37" fmla="*/ f32 1 f2"/>
                <a:gd name="f38" fmla="*/ f33 1 f2"/>
                <a:gd name="f39" fmla="*/ 534615 1 f34"/>
                <a:gd name="f40" fmla="*/ 3371624 1 f34"/>
                <a:gd name="f41" fmla="*/ 48025 1 f34"/>
                <a:gd name="f42" fmla="*/ 2219819 1 f34"/>
                <a:gd name="f43" fmla="*/ 2047466 1 f34"/>
                <a:gd name="f44" fmla="*/ 882371 1 f34"/>
                <a:gd name="f45" fmla="*/ 2473806 1 f34"/>
                <a:gd name="f46" fmla="*/ 969797 1 f34"/>
                <a:gd name="f47" fmla="*/ 4449293 1 f34"/>
                <a:gd name="f48" fmla="+- f35 0 f1"/>
                <a:gd name="f49" fmla="+- f36 0 f1"/>
                <a:gd name="f50" fmla="+- f37 0 f1"/>
                <a:gd name="f51" fmla="+- f38 0 f1"/>
                <a:gd name="f52" fmla="*/ f46 f27 1"/>
                <a:gd name="f53" fmla="*/ f47 f27 1"/>
                <a:gd name="f54" fmla="*/ f47 f28 1"/>
                <a:gd name="f55" fmla="*/ f46 f28 1"/>
                <a:gd name="f56" fmla="*/ f39 f27 1"/>
                <a:gd name="f57" fmla="*/ f40 f28 1"/>
                <a:gd name="f58" fmla="*/ f41 f27 1"/>
                <a:gd name="f59" fmla="*/ f42 f28 1"/>
                <a:gd name="f60" fmla="*/ f43 f28 1"/>
                <a:gd name="f61" fmla="*/ f44 f27 1"/>
                <a:gd name="f62" fmla="*/ f4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56" y="f57"/>
                </a:cxn>
                <a:cxn ang="f49">
                  <a:pos x="f58" y="f59"/>
                </a:cxn>
                <a:cxn ang="f50">
                  <a:pos x="f56" y="f60"/>
                </a:cxn>
                <a:cxn ang="f51">
                  <a:pos x="f61" y="f62"/>
                </a:cxn>
              </a:cxnLst>
              <a:rect l="f52" t="f55" r="f53" b="f54"/>
              <a:pathLst>
                <a:path w="5419090" h="5419090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333BB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0164CE-8E21-AA57-8D40-6A4699BCB49E}"/>
                </a:ext>
              </a:extLst>
            </p:cNvPr>
            <p:cNvSpPr/>
            <p:nvPr/>
          </p:nvSpPr>
          <p:spPr>
            <a:xfrm>
              <a:off x="1295686" y="1145532"/>
              <a:ext cx="1916902" cy="191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6906"/>
                <a:gd name="f7" fmla="+- 0 0 -90"/>
                <a:gd name="f8" fmla="*/ f3 1 1916906"/>
                <a:gd name="f9" fmla="*/ f4 1 1916906"/>
                <a:gd name="f10" fmla="+- f6 0 f5"/>
                <a:gd name="f11" fmla="*/ f7 f0 1"/>
                <a:gd name="f12" fmla="*/ f10 1 1916906"/>
                <a:gd name="f13" fmla="*/ 0 f10 1"/>
                <a:gd name="f14" fmla="*/ 1916906 f10 1"/>
                <a:gd name="f15" fmla="*/ f11 1 f2"/>
                <a:gd name="f16" fmla="*/ f13 1 1916906"/>
                <a:gd name="f17" fmla="*/ f14 1 1916906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  <a:cxn ang="f20">
                  <a:pos x="f27" y="f30"/>
                </a:cxn>
                <a:cxn ang="f20">
                  <a:pos x="f27" y="f28"/>
                </a:cxn>
              </a:cxnLst>
              <a:rect l="f23" t="f26" r="f24" b="f25"/>
              <a:pathLst>
                <a:path w="1916906" h="1916906">
                  <a:moveTo>
                    <a:pt x="f5" y="f5"/>
                  </a:moveTo>
                  <a:lnTo>
                    <a:pt x="f6" y="f5"/>
                  </a:lnTo>
                  <a:lnTo>
                    <a:pt x="f6" y="f6"/>
                  </a:ln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5402" tIns="25402" rIns="25402" bIns="25402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Inter"/>
                </a:rPr>
                <a:t>Use Performance Data for Future Awards/Renewals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809F09-2B26-40B1-9EF6-09EFD4EF614B}"/>
                </a:ext>
              </a:extLst>
            </p:cNvPr>
            <p:cNvSpPr/>
            <p:nvPr/>
          </p:nvSpPr>
          <p:spPr>
            <a:xfrm>
              <a:off x="1174199" y="1024036"/>
              <a:ext cx="5419091" cy="5419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19090"/>
                <a:gd name="f7" fmla="+- 0 0 1524761"/>
                <a:gd name="f8" fmla="val 1993036"/>
                <a:gd name="f9" fmla="val 355812"/>
                <a:gd name="f10" fmla="val 2460375"/>
                <a:gd name="f11" fmla="val 15184141"/>
                <a:gd name="f12" fmla="val 1602224"/>
                <a:gd name="f13" fmla="val 3199271"/>
                <a:gd name="f14" fmla="val 48025"/>
                <a:gd name="f15" fmla="val 3371624"/>
                <a:gd name="f16" fmla="val 534615"/>
                <a:gd name="f17" fmla="val 2945284"/>
                <a:gd name="f18" fmla="val 882371"/>
                <a:gd name="f19" fmla="val 3017300"/>
                <a:gd name="f20" fmla="val 645799"/>
                <a:gd name="f21" fmla="val 2086566"/>
                <a:gd name="f22" fmla="val 16708902"/>
                <a:gd name="f23" fmla="+- 0 0 -253"/>
                <a:gd name="f24" fmla="+- 0 0 -376"/>
                <a:gd name="f25" fmla="+- 0 0 -466"/>
                <a:gd name="f26" fmla="+- 0 0 -556"/>
                <a:gd name="f27" fmla="*/ f3 1 5419090"/>
                <a:gd name="f28" fmla="*/ f4 1 5419090"/>
                <a:gd name="f29" fmla="+- f6 0 f5"/>
                <a:gd name="f30" fmla="*/ f23 f0 1"/>
                <a:gd name="f31" fmla="*/ f24 f0 1"/>
                <a:gd name="f32" fmla="*/ f25 f0 1"/>
                <a:gd name="f33" fmla="*/ f26 f0 1"/>
                <a:gd name="f34" fmla="*/ f29 1 5419090"/>
                <a:gd name="f35" fmla="*/ f30 1 f2"/>
                <a:gd name="f36" fmla="*/ f31 1 f2"/>
                <a:gd name="f37" fmla="*/ f32 1 f2"/>
                <a:gd name="f38" fmla="*/ f33 1 f2"/>
                <a:gd name="f39" fmla="*/ 2047466 1 f34"/>
                <a:gd name="f40" fmla="*/ 534615 1 f34"/>
                <a:gd name="f41" fmla="*/ 3199271 1 f34"/>
                <a:gd name="f42" fmla="*/ 48025 1 f34"/>
                <a:gd name="f43" fmla="*/ 3371624 1 f34"/>
                <a:gd name="f44" fmla="*/ 2945284 1 f34"/>
                <a:gd name="f45" fmla="*/ 882371 1 f34"/>
                <a:gd name="f46" fmla="*/ 969797 1 f34"/>
                <a:gd name="f47" fmla="*/ 4449293 1 f34"/>
                <a:gd name="f48" fmla="+- f35 0 f1"/>
                <a:gd name="f49" fmla="+- f36 0 f1"/>
                <a:gd name="f50" fmla="+- f37 0 f1"/>
                <a:gd name="f51" fmla="+- f38 0 f1"/>
                <a:gd name="f52" fmla="*/ f46 f27 1"/>
                <a:gd name="f53" fmla="*/ f47 f27 1"/>
                <a:gd name="f54" fmla="*/ f47 f28 1"/>
                <a:gd name="f55" fmla="*/ f46 f28 1"/>
                <a:gd name="f56" fmla="*/ f39 f27 1"/>
                <a:gd name="f57" fmla="*/ f40 f28 1"/>
                <a:gd name="f58" fmla="*/ f41 f27 1"/>
                <a:gd name="f59" fmla="*/ f42 f28 1"/>
                <a:gd name="f60" fmla="*/ f43 f27 1"/>
                <a:gd name="f61" fmla="*/ f44 f27 1"/>
                <a:gd name="f62" fmla="*/ f4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56" y="f57"/>
                </a:cxn>
                <a:cxn ang="f49">
                  <a:pos x="f58" y="f59"/>
                </a:cxn>
                <a:cxn ang="f50">
                  <a:pos x="f60" y="f57"/>
                </a:cxn>
                <a:cxn ang="f51">
                  <a:pos x="f61" y="f62"/>
                </a:cxn>
              </a:cxnLst>
              <a:rect l="f52" t="f55" r="f53" b="f54"/>
              <a:pathLst>
                <a:path w="5419090" h="5419090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333BB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pic>
        <p:nvPicPr>
          <p:cNvPr id="15" name="Picture 6" descr="canary logo">
            <a:extLst>
              <a:ext uri="{FF2B5EF4-FFF2-40B4-BE49-F238E27FC236}">
                <a16:creationId xmlns:a16="http://schemas.microsoft.com/office/drawing/2014/main" id="{5D94CE76-F820-89F8-AB1D-12F89E48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83" y="2880853"/>
            <a:ext cx="3748335" cy="14622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BDE34FDE-521A-E8C2-4438-898CF8453E03}"/>
              </a:ext>
            </a:extLst>
          </p:cNvPr>
          <p:cNvSpPr txBox="1"/>
          <p:nvPr/>
        </p:nvSpPr>
        <p:spPr>
          <a:xfrm>
            <a:off x="6772110" y="833539"/>
            <a:ext cx="462177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5B55E"/>
                </a:solidFill>
                <a:uFillTx/>
                <a:latin typeface="Inter"/>
              </a:rPr>
              <a:t>Simple &amp; Consistent Review Form</a:t>
            </a:r>
          </a:p>
        </p:txBody>
      </p:sp>
      <p:pic>
        <p:nvPicPr>
          <p:cNvPr id="17" name="Picture 27" descr="A screenshot of a review&#10;">
            <a:extLst>
              <a:ext uri="{FF2B5EF4-FFF2-40B4-BE49-F238E27FC236}">
                <a16:creationId xmlns:a16="http://schemas.microsoft.com/office/drawing/2014/main" id="{4C43AE87-8A7F-728E-49E8-CC69C557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338" y="1205800"/>
            <a:ext cx="2021720" cy="50744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6D22-DF5A-BC28-9CAA-92C1C7705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17711"/>
            <a:ext cx="5621694" cy="21027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>
                <a:solidFill>
                  <a:srgbClr val="000000"/>
                </a:solidFill>
                <a:latin typeface="Poppins Light"/>
                <a:cs typeface="Poppins Light"/>
              </a:rPr>
              <a:t>You can access reviews from the UB landing page</a:t>
            </a:r>
            <a:br>
              <a:rPr lang="en-US">
                <a:solidFill>
                  <a:srgbClr val="000000"/>
                </a:solidFill>
                <a:latin typeface="Poppins Light"/>
                <a:cs typeface="Poppins Light"/>
              </a:rPr>
            </a:br>
            <a:endParaRPr lang="en-US">
              <a:solidFill>
                <a:srgbClr val="000000"/>
              </a:solidFill>
              <a:latin typeface="Poppins Light"/>
              <a:cs typeface="Poppins Light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22E9252-2655-F91C-C150-04AA1569929D}"/>
              </a:ext>
            </a:extLst>
          </p:cNvPr>
          <p:cNvSpPr txBox="1"/>
          <p:nvPr/>
        </p:nvSpPr>
        <p:spPr>
          <a:xfrm>
            <a:off x="136437" y="6160385"/>
            <a:ext cx="6984095" cy="4829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cs typeface="Poppins Light"/>
              </a:rPr>
              <a:t>https://go.procurated.com/University-at-Buffalo/</a:t>
            </a:r>
          </a:p>
        </p:txBody>
      </p:sp>
      <p:pic>
        <p:nvPicPr>
          <p:cNvPr id="4" name="Picture 4" descr="A yellow rectangular object with a bird in the middle">
            <a:extLst>
              <a:ext uri="{FF2B5EF4-FFF2-40B4-BE49-F238E27FC236}">
                <a16:creationId xmlns:a16="http://schemas.microsoft.com/office/drawing/2014/main" id="{1C25040F-8F55-3B23-1D41-C868E222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901"/>
          <a:stretch>
            <a:fillRect/>
          </a:stretch>
        </p:blipFill>
        <p:spPr>
          <a:xfrm>
            <a:off x="-216301" y="3526292"/>
            <a:ext cx="5946452" cy="20616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FC691C5F-2DDE-5515-6801-8337F36FB946}"/>
              </a:ext>
            </a:extLst>
          </p:cNvPr>
          <p:cNvSpPr txBox="1"/>
          <p:nvPr/>
        </p:nvSpPr>
        <p:spPr>
          <a:xfrm>
            <a:off x="1299801" y="4081552"/>
            <a:ext cx="3571810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Inter"/>
              </a:rPr>
              <a:t>Include this landing page link on your intranet, contract pages, and anywhere your end users engage with procurement. You can also include the link in your email signatures!</a:t>
            </a:r>
          </a:p>
        </p:txBody>
      </p:sp>
      <p:pic>
        <p:nvPicPr>
          <p:cNvPr id="6" name="Picture 4" descr="A screenshot of a website">
            <a:extLst>
              <a:ext uri="{FF2B5EF4-FFF2-40B4-BE49-F238E27FC236}">
                <a16:creationId xmlns:a16="http://schemas.microsoft.com/office/drawing/2014/main" id="{A11D26DD-8181-3D5B-BA6A-81AE29A6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9" r="1229"/>
          <a:stretch>
            <a:fillRect/>
          </a:stretch>
        </p:blipFill>
        <p:spPr>
          <a:xfrm>
            <a:off x="5627080" y="417387"/>
            <a:ext cx="6294254" cy="40812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B4A0690-E815-FE27-F01B-CDDF58D19942}"/>
              </a:ext>
            </a:extLst>
          </p:cNvPr>
          <p:cNvSpPr txBox="1"/>
          <p:nvPr/>
        </p:nvSpPr>
        <p:spPr>
          <a:xfrm>
            <a:off x="7723388" y="6407923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89ABD8-9E41-49B7-B34A-34440007D0F0}" type="slidenum">
              <a:t>8</a:t>
            </a:fld>
            <a:endParaRPr lang="en-US" sz="700" b="0" i="0" u="none" strike="noStrike" kern="1200" cap="none" spc="300" baseline="0">
              <a:solidFill>
                <a:srgbClr val="333BBD"/>
              </a:solidFill>
              <a:uFillTx/>
              <a:latin typeface="Inter SemiBold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AC23E-88FD-7BF9-5AD5-1BF9E4665A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9703" y="254002"/>
            <a:ext cx="10782303" cy="1058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>
                <a:solidFill>
                  <a:srgbClr val="052461"/>
                </a:solidFill>
                <a:latin typeface="Poppins Light"/>
                <a:cs typeface="Poppins Light"/>
              </a:rPr>
              <a:t>You can also access reviews directly from the supplier's page</a:t>
            </a:r>
          </a:p>
        </p:txBody>
      </p:sp>
      <p:pic>
        <p:nvPicPr>
          <p:cNvPr id="4" name="Picture 4" descr="red box around text">
            <a:extLst>
              <a:ext uri="{FF2B5EF4-FFF2-40B4-BE49-F238E27FC236}">
                <a16:creationId xmlns:a16="http://schemas.microsoft.com/office/drawing/2014/main" id="{40F0E2EB-50BC-7B5A-FA9F-9E3F3AD7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4" y="2106704"/>
            <a:ext cx="6460208" cy="4386166"/>
          </a:xfrm>
          <a:prstGeom prst="rect">
            <a:avLst/>
          </a:prstGeom>
          <a:solidFill>
            <a:srgbClr val="FFFFFF"/>
          </a:solidFill>
          <a:ln w="76196" cap="sq">
            <a:solidFill>
              <a:srgbClr val="292929"/>
            </a:solidFill>
            <a:prstDash val="solid"/>
            <a:miter/>
          </a:ln>
        </p:spPr>
      </p:pic>
      <p:sp>
        <p:nvSpPr>
          <p:cNvPr id="5" name="Flowchart: Process 6">
            <a:extLst>
              <a:ext uri="{FF2B5EF4-FFF2-40B4-BE49-F238E27FC236}">
                <a16:creationId xmlns:a16="http://schemas.microsoft.com/office/drawing/2014/main" id="{92DAFBC7-96FF-ABF7-6B13-17140A1A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1627" y="4190631"/>
            <a:ext cx="1743075" cy="48507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Inter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B37A8AC-A768-24A4-3FB7-06C9796F7C95}"/>
              </a:ext>
            </a:extLst>
          </p:cNvPr>
          <p:cNvSpPr txBox="1"/>
          <p:nvPr/>
        </p:nvSpPr>
        <p:spPr>
          <a:xfrm>
            <a:off x="2920749" y="1619951"/>
            <a:ext cx="63818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52562"/>
                </a:solidFill>
                <a:uFillTx/>
                <a:latin typeface="Poppins" pitchFamily="2"/>
                <a:cs typeface="Poppins" pitchFamily="2"/>
              </a:rPr>
              <a:t>https://app.procurated.com/suppliers/office-depot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45BEFAD-E819-B971-1C8D-236048790F50}"/>
              </a:ext>
            </a:extLst>
          </p:cNvPr>
          <p:cNvSpPr txBox="1"/>
          <p:nvPr/>
        </p:nvSpPr>
        <p:spPr>
          <a:xfrm>
            <a:off x="912324" y="2556616"/>
            <a:ext cx="5354744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Be Objective</a:t>
            </a:r>
            <a:r>
              <a:rPr lang="en-US" sz="1800" b="0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: Tell the facts about your experience. Follow the prompts on the review form.</a:t>
            </a:r>
            <a:endParaRPr lang="en-US" sz="1800" b="1" i="0" u="none" strike="noStrike" kern="1200" cap="none" spc="0" baseline="0">
              <a:solidFill>
                <a:srgbClr val="052461"/>
              </a:solidFill>
              <a:uFillTx/>
              <a:latin typeface="Inter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52461"/>
              </a:solidFill>
              <a:uFillTx/>
              <a:latin typeface="Inter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Be Specific</a:t>
            </a:r>
            <a:r>
              <a:rPr lang="en-US" sz="1800" b="0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: Share specific feedback and provide examples. What would you tell a colleague who called you and asked for your feedback?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2461"/>
              </a:solidFill>
              <a:uFillTx/>
              <a:latin typeface="Inter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Be Fair:</a:t>
            </a:r>
            <a:r>
              <a:rPr lang="en-US" sz="1800" b="0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 What was your overall experience? Provide both critical and positive feedback.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2461"/>
              </a:solidFill>
              <a:uFillTx/>
              <a:latin typeface="Inter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Be Consistent</a:t>
            </a:r>
            <a:r>
              <a:rPr lang="en-US" sz="1800" b="0" i="0" u="none" strike="noStrike" kern="1200" cap="none" spc="0" baseline="0">
                <a:solidFill>
                  <a:srgbClr val="052461"/>
                </a:solidFill>
                <a:uFillTx/>
                <a:latin typeface="Inter"/>
              </a:rPr>
              <a:t>: Provide narrative that supports your ratings.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A0A0A"/>
              </a:solidFill>
              <a:uFillTx/>
              <a:latin typeface="Inter"/>
            </a:endParaRPr>
          </a:p>
        </p:txBody>
      </p:sp>
      <p:pic>
        <p:nvPicPr>
          <p:cNvPr id="3" name="Picture 2" descr="write a review screenshot">
            <a:extLst>
              <a:ext uri="{FF2B5EF4-FFF2-40B4-BE49-F238E27FC236}">
                <a16:creationId xmlns:a16="http://schemas.microsoft.com/office/drawing/2014/main" id="{1B332AC8-9D25-F05F-C42C-8C99932C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77" t="1223" r="4725"/>
          <a:stretch>
            <a:fillRect/>
          </a:stretch>
        </p:blipFill>
        <p:spPr>
          <a:xfrm>
            <a:off x="6327026" y="1039023"/>
            <a:ext cx="2722369" cy="56192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A screenshot of a customer service survey">
            <a:extLst>
              <a:ext uri="{FF2B5EF4-FFF2-40B4-BE49-F238E27FC236}">
                <a16:creationId xmlns:a16="http://schemas.microsoft.com/office/drawing/2014/main" id="{57F77D34-B75C-BBA4-389F-1BD176B6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30"/>
          <a:stretch>
            <a:fillRect/>
          </a:stretch>
        </p:blipFill>
        <p:spPr>
          <a:xfrm>
            <a:off x="9049405" y="1039023"/>
            <a:ext cx="2689076" cy="5704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ABFDA-5C9B-4496-BB4E-B0D90CA02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767" y="1083207"/>
            <a:ext cx="3760963" cy="961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sz="3600">
                <a:solidFill>
                  <a:srgbClr val="052461"/>
                </a:solidFill>
                <a:latin typeface="Poppins"/>
                <a:cs typeface="Poppins"/>
              </a:rPr>
              <a:t>How to write a review: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496</Words>
  <Application>Microsoft Office PowerPoint</Application>
  <PresentationFormat>Widescreen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Arial</vt:lpstr>
      <vt:lpstr>Calibri</vt:lpstr>
      <vt:lpstr>Inter</vt:lpstr>
      <vt:lpstr>Inter Light</vt:lpstr>
      <vt:lpstr>Inter SemiBold</vt:lpstr>
      <vt:lpstr>Poppins</vt:lpstr>
      <vt:lpstr>Poppins Light</vt:lpstr>
      <vt:lpstr>Poppins SemiBold</vt:lpstr>
      <vt:lpstr>Soleil Sb</vt:lpstr>
      <vt:lpstr>Wingdings</vt:lpstr>
      <vt:lpstr>Office Theme</vt:lpstr>
      <vt:lpstr>&amp;</vt:lpstr>
      <vt:lpstr>Agenda</vt:lpstr>
      <vt:lpstr>Why the University at Buffalo is Implementing Procurated</vt:lpstr>
      <vt:lpstr>Why the University at Buffalo is Implementing Procurated</vt:lpstr>
      <vt:lpstr>Why the University at Buffalo is Implementing Procurated</vt:lpstr>
      <vt:lpstr>Driving Vendor Performance with Continuous Feedback</vt:lpstr>
      <vt:lpstr>You can access reviews from the UB landing page </vt:lpstr>
      <vt:lpstr>You can also access reviews directly from the supplier's page</vt:lpstr>
      <vt:lpstr>How to write a review:</vt:lpstr>
      <vt:lpstr>Example 1:</vt:lpstr>
      <vt:lpstr>Example 2:</vt:lpstr>
      <vt:lpstr>From customizing their profile to getting their own custom review links, Procurated gives suppliers additional resources to boost review gathering. Be sure to send them to our supplier resources page.  </vt:lpstr>
      <vt:lpstr>Questions?</vt:lpstr>
      <vt:lpstr>For Ongoing Questions, please submit a ticket through the Business Services Support Hub using the ShopBlue page link and include Procurated Canary in the Summary field. You may also contact Supplier Maintenance directly at dlprsmg@buffalo.edu  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william@aleberrycreative.com</dc:creator>
  <cp:lastModifiedBy>Mary Kvetkosky</cp:lastModifiedBy>
  <cp:revision>300</cp:revision>
  <cp:lastPrinted>2024-03-20T21:01:21Z</cp:lastPrinted>
  <dcterms:created xsi:type="dcterms:W3CDTF">2024-03-12T20:50:36Z</dcterms:created>
  <dcterms:modified xsi:type="dcterms:W3CDTF">2026-05-05T20:27:23Z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0x0101001714FE3B644A0A4888C2F5D282D76F4B</vt:lpwstr>
  </property>
  <property fmtid="{D5CDD505-2E9C-101B-9397-08002B2CF9AE}" pid="3" name="MediaServiceImageTags">
    <vt:lpwstr/>
  </property>
</Properties>
</file>